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</p:sldIdLst>
  <p:sldSz cx="10160000" cy="81661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336" y="-96"/>
      </p:cViewPr>
      <p:guideLst>
        <p:guide orient="horz" pos="2572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536785"/>
            <a:ext cx="8636000" cy="17504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27457"/>
            <a:ext cx="7112000" cy="20868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4AE6-EE6B-41FF-97DE-3FB49261541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FBAD-FBF6-4820-BC46-AB4C9D8C8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8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4AE6-EE6B-41FF-97DE-3FB49261541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FBAD-FBF6-4820-BC46-AB4C9D8C8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816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27025"/>
            <a:ext cx="2286000" cy="696764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27025"/>
            <a:ext cx="6688667" cy="696764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4AE6-EE6B-41FF-97DE-3FB49261541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FBAD-FBF6-4820-BC46-AB4C9D8C8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22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4AE6-EE6B-41FF-97DE-3FB49261541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FBAD-FBF6-4820-BC46-AB4C9D8C8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27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5247477"/>
            <a:ext cx="8636000" cy="162187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461142"/>
            <a:ext cx="8636000" cy="178633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4AE6-EE6B-41FF-97DE-3FB49261541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FBAD-FBF6-4820-BC46-AB4C9D8C8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905425"/>
            <a:ext cx="4487333" cy="53892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905425"/>
            <a:ext cx="4487333" cy="53892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4AE6-EE6B-41FF-97DE-3FB49261541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FBAD-FBF6-4820-BC46-AB4C9D8C8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366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827921"/>
            <a:ext cx="4489098" cy="7617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589712"/>
            <a:ext cx="4489098" cy="4704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827921"/>
            <a:ext cx="4490861" cy="7617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589712"/>
            <a:ext cx="4490861" cy="4704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4AE6-EE6B-41FF-97DE-3FB49261541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FBAD-FBF6-4820-BC46-AB4C9D8C8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651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4AE6-EE6B-41FF-97DE-3FB49261541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FBAD-FBF6-4820-BC46-AB4C9D8C8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4AE6-EE6B-41FF-97DE-3FB49261541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FBAD-FBF6-4820-BC46-AB4C9D8C8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67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25132"/>
            <a:ext cx="3342570" cy="1383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25134"/>
            <a:ext cx="5679722" cy="69695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708834"/>
            <a:ext cx="3342570" cy="55858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4AE6-EE6B-41FF-97DE-3FB49261541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FBAD-FBF6-4820-BC46-AB4C9D8C8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59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716270"/>
            <a:ext cx="6096000" cy="6748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729656"/>
            <a:ext cx="6096000" cy="48996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6391108"/>
            <a:ext cx="6096000" cy="9583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4AE6-EE6B-41FF-97DE-3FB49261541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FBAD-FBF6-4820-BC46-AB4C9D8C8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18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27022"/>
            <a:ext cx="9144000" cy="1361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905425"/>
            <a:ext cx="9144000" cy="5389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568767"/>
            <a:ext cx="2370667" cy="4347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04AE6-EE6B-41FF-97DE-3FB49261541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568767"/>
            <a:ext cx="3217333" cy="4347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568767"/>
            <a:ext cx="2370667" cy="4347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7FBAD-FBF6-4820-BC46-AB4C9D8C8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46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hyperlink" Target="file:///C:\Documents%20and%20Settings\jagyeman\Desktop\SCIENCE%20II%202012-2013\Electricity%20&amp;%20Magnetism\Electricity%20Interactive%202\Conductor%20and%20Circuits.notebook" TargetMode="External"/><Relationship Id="rId4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3746"/>
            <a:ext cx="10160000" cy="761250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4292600" y="2311400"/>
            <a:ext cx="31750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FFFFFF"/>
                </a:solidFill>
                <a:latin typeface="Arial - 36"/>
              </a:rPr>
              <a:t>Let's Look at</a:t>
            </a:r>
            <a:endParaRPr lang="en-US" sz="2700">
              <a:solidFill>
                <a:srgbClr val="FFFFFF"/>
              </a:solidFill>
              <a:latin typeface="Arial - 36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0800" y="2641600"/>
            <a:ext cx="65786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b="1" smtClean="0">
                <a:solidFill>
                  <a:srgbClr val="000000"/>
                </a:solidFill>
                <a:latin typeface="Arial - 36"/>
              </a:rPr>
              <a:t>Electricity</a:t>
            </a:r>
            <a:endParaRPr lang="en-US" sz="2700" b="1">
              <a:solidFill>
                <a:srgbClr val="000000"/>
              </a:solidFill>
              <a:latin typeface="Arial - 36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144264" y="562356"/>
            <a:ext cx="1315340" cy="1901064"/>
            <a:chOff x="4144264" y="562356"/>
            <a:chExt cx="1315340" cy="1901064"/>
          </a:xfrm>
        </p:grpSpPr>
        <p:sp>
          <p:nvSpPr>
            <p:cNvPr id="5" name="Freeform 4"/>
            <p:cNvSpPr/>
            <p:nvPr/>
          </p:nvSpPr>
          <p:spPr>
            <a:xfrm>
              <a:off x="4144264" y="656844"/>
              <a:ext cx="1314197" cy="1806576"/>
            </a:xfrm>
            <a:custGeom>
              <a:avLst/>
              <a:gdLst/>
              <a:ahLst/>
              <a:cxnLst/>
              <a:rect l="0" t="0" r="0" b="0"/>
              <a:pathLst>
                <a:path w="1314197" h="1806576">
                  <a:moveTo>
                    <a:pt x="1300353" y="274320"/>
                  </a:moveTo>
                  <a:lnTo>
                    <a:pt x="1305687" y="276479"/>
                  </a:lnTo>
                  <a:lnTo>
                    <a:pt x="1314196" y="307975"/>
                  </a:lnTo>
                  <a:lnTo>
                    <a:pt x="1311529" y="314325"/>
                  </a:lnTo>
                  <a:lnTo>
                    <a:pt x="880999" y="1694434"/>
                  </a:lnTo>
                  <a:lnTo>
                    <a:pt x="855726" y="1738757"/>
                  </a:lnTo>
                  <a:lnTo>
                    <a:pt x="837565" y="1757426"/>
                  </a:lnTo>
                  <a:lnTo>
                    <a:pt x="812292" y="1768602"/>
                  </a:lnTo>
                  <a:lnTo>
                    <a:pt x="790194" y="1784731"/>
                  </a:lnTo>
                  <a:lnTo>
                    <a:pt x="727964" y="1801241"/>
                  </a:lnTo>
                  <a:lnTo>
                    <a:pt x="692531" y="1806575"/>
                  </a:lnTo>
                  <a:lnTo>
                    <a:pt x="540639" y="1800733"/>
                  </a:lnTo>
                  <a:lnTo>
                    <a:pt x="375793" y="1765935"/>
                  </a:lnTo>
                  <a:lnTo>
                    <a:pt x="293624" y="1737106"/>
                  </a:lnTo>
                  <a:lnTo>
                    <a:pt x="180975" y="1684274"/>
                  </a:lnTo>
                  <a:lnTo>
                    <a:pt x="151892" y="1659763"/>
                  </a:lnTo>
                  <a:lnTo>
                    <a:pt x="117602" y="1641094"/>
                  </a:lnTo>
                  <a:lnTo>
                    <a:pt x="25146" y="1545082"/>
                  </a:lnTo>
                  <a:lnTo>
                    <a:pt x="635" y="1490599"/>
                  </a:lnTo>
                  <a:lnTo>
                    <a:pt x="0" y="1434084"/>
                  </a:lnTo>
                  <a:lnTo>
                    <a:pt x="442341" y="31496"/>
                  </a:lnTo>
                  <a:lnTo>
                    <a:pt x="451485" y="15875"/>
                  </a:lnTo>
                  <a:lnTo>
                    <a:pt x="460629" y="13335"/>
                  </a:lnTo>
                  <a:lnTo>
                    <a:pt x="464947" y="8001"/>
                  </a:lnTo>
                  <a:lnTo>
                    <a:pt x="480949" y="3683"/>
                  </a:lnTo>
                  <a:lnTo>
                    <a:pt x="486918" y="5842"/>
                  </a:lnTo>
                  <a:lnTo>
                    <a:pt x="509524" y="0"/>
                  </a:lnTo>
                  <a:lnTo>
                    <a:pt x="514350" y="3175"/>
                  </a:lnTo>
                  <a:lnTo>
                    <a:pt x="518033" y="2032"/>
                  </a:lnTo>
                  <a:lnTo>
                    <a:pt x="528320" y="3175"/>
                  </a:lnTo>
                  <a:lnTo>
                    <a:pt x="532511" y="2032"/>
                  </a:lnTo>
                  <a:lnTo>
                    <a:pt x="537337" y="5334"/>
                  </a:lnTo>
                  <a:lnTo>
                    <a:pt x="547624" y="2667"/>
                  </a:lnTo>
                  <a:lnTo>
                    <a:pt x="552958" y="6350"/>
                  </a:lnTo>
                  <a:lnTo>
                    <a:pt x="557276" y="5334"/>
                  </a:lnTo>
                  <a:lnTo>
                    <a:pt x="566928" y="7493"/>
                  </a:lnTo>
                  <a:lnTo>
                    <a:pt x="578739" y="13843"/>
                  </a:lnTo>
                  <a:lnTo>
                    <a:pt x="587883" y="11049"/>
                  </a:lnTo>
                  <a:lnTo>
                    <a:pt x="598043" y="17653"/>
                  </a:lnTo>
                  <a:lnTo>
                    <a:pt x="1194435" y="210185"/>
                  </a:lnTo>
                  <a:lnTo>
                    <a:pt x="1231011" y="223647"/>
                  </a:lnTo>
                  <a:lnTo>
                    <a:pt x="1275588" y="247650"/>
                  </a:lnTo>
                  <a:lnTo>
                    <a:pt x="1276731" y="252984"/>
                  </a:lnTo>
                  <a:lnTo>
                    <a:pt x="1287399" y="258826"/>
                  </a:lnTo>
                  <a:lnTo>
                    <a:pt x="1287907" y="262636"/>
                  </a:lnTo>
                  <a:lnTo>
                    <a:pt x="1294384" y="266319"/>
                  </a:lnTo>
                  <a:lnTo>
                    <a:pt x="1295527" y="270510"/>
                  </a:lnTo>
                  <a:close/>
                </a:path>
              </a:pathLst>
            </a:custGeom>
            <a:solidFill>
              <a:srgbClr val="353535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4444492" y="634873"/>
              <a:ext cx="1014604" cy="846964"/>
            </a:xfrm>
            <a:custGeom>
              <a:avLst/>
              <a:gdLst/>
              <a:ahLst/>
              <a:cxnLst/>
              <a:rect l="0" t="0" r="0" b="0"/>
              <a:pathLst>
                <a:path w="1014604" h="846964">
                  <a:moveTo>
                    <a:pt x="993140" y="257937"/>
                  </a:moveTo>
                  <a:lnTo>
                    <a:pt x="994156" y="261620"/>
                  </a:lnTo>
                  <a:lnTo>
                    <a:pt x="1000125" y="264795"/>
                  </a:lnTo>
                  <a:lnTo>
                    <a:pt x="1011301" y="275463"/>
                  </a:lnTo>
                  <a:lnTo>
                    <a:pt x="1013968" y="289433"/>
                  </a:lnTo>
                  <a:lnTo>
                    <a:pt x="1014603" y="326136"/>
                  </a:lnTo>
                  <a:lnTo>
                    <a:pt x="885190" y="733933"/>
                  </a:lnTo>
                  <a:lnTo>
                    <a:pt x="859917" y="777748"/>
                  </a:lnTo>
                  <a:lnTo>
                    <a:pt x="841756" y="796290"/>
                  </a:lnTo>
                  <a:lnTo>
                    <a:pt x="817499" y="812800"/>
                  </a:lnTo>
                  <a:lnTo>
                    <a:pt x="792861" y="824103"/>
                  </a:lnTo>
                  <a:lnTo>
                    <a:pt x="731647" y="840613"/>
                  </a:lnTo>
                  <a:lnTo>
                    <a:pt x="624840" y="846963"/>
                  </a:lnTo>
                  <a:lnTo>
                    <a:pt x="542671" y="840613"/>
                  </a:lnTo>
                  <a:lnTo>
                    <a:pt x="420878" y="818261"/>
                  </a:lnTo>
                  <a:lnTo>
                    <a:pt x="296291" y="777748"/>
                  </a:lnTo>
                  <a:lnTo>
                    <a:pt x="220599" y="742442"/>
                  </a:lnTo>
                  <a:lnTo>
                    <a:pt x="119126" y="682117"/>
                  </a:lnTo>
                  <a:lnTo>
                    <a:pt x="27178" y="586105"/>
                  </a:lnTo>
                  <a:lnTo>
                    <a:pt x="14478" y="556133"/>
                  </a:lnTo>
                  <a:lnTo>
                    <a:pt x="0" y="504444"/>
                  </a:lnTo>
                  <a:lnTo>
                    <a:pt x="2032" y="477139"/>
                  </a:lnTo>
                  <a:lnTo>
                    <a:pt x="144780" y="27305"/>
                  </a:lnTo>
                  <a:lnTo>
                    <a:pt x="152908" y="16510"/>
                  </a:lnTo>
                  <a:lnTo>
                    <a:pt x="160909" y="14478"/>
                  </a:lnTo>
                  <a:lnTo>
                    <a:pt x="164719" y="8128"/>
                  </a:lnTo>
                  <a:lnTo>
                    <a:pt x="195834" y="0"/>
                  </a:lnTo>
                  <a:lnTo>
                    <a:pt x="200660" y="3810"/>
                  </a:lnTo>
                  <a:lnTo>
                    <a:pt x="212979" y="0"/>
                  </a:lnTo>
                  <a:lnTo>
                    <a:pt x="222631" y="1651"/>
                  </a:lnTo>
                  <a:lnTo>
                    <a:pt x="228092" y="0"/>
                  </a:lnTo>
                  <a:lnTo>
                    <a:pt x="233426" y="3302"/>
                  </a:lnTo>
                  <a:lnTo>
                    <a:pt x="241935" y="1143"/>
                  </a:lnTo>
                  <a:lnTo>
                    <a:pt x="246888" y="4826"/>
                  </a:lnTo>
                  <a:lnTo>
                    <a:pt x="251714" y="3810"/>
                  </a:lnTo>
                  <a:lnTo>
                    <a:pt x="263017" y="4826"/>
                  </a:lnTo>
                  <a:lnTo>
                    <a:pt x="267335" y="9017"/>
                  </a:lnTo>
                  <a:lnTo>
                    <a:pt x="272161" y="7493"/>
                  </a:lnTo>
                  <a:lnTo>
                    <a:pt x="281813" y="9652"/>
                  </a:lnTo>
                  <a:lnTo>
                    <a:pt x="287147" y="12319"/>
                  </a:lnTo>
                  <a:lnTo>
                    <a:pt x="296799" y="14478"/>
                  </a:lnTo>
                  <a:lnTo>
                    <a:pt x="302641" y="17653"/>
                  </a:lnTo>
                  <a:lnTo>
                    <a:pt x="899033" y="208153"/>
                  </a:lnTo>
                  <a:lnTo>
                    <a:pt x="916813" y="218313"/>
                  </a:lnTo>
                  <a:lnTo>
                    <a:pt x="927100" y="218948"/>
                  </a:lnTo>
                  <a:lnTo>
                    <a:pt x="953897" y="235458"/>
                  </a:lnTo>
                  <a:lnTo>
                    <a:pt x="976884" y="247777"/>
                  </a:lnTo>
                  <a:lnTo>
                    <a:pt x="981710" y="251333"/>
                  </a:lnTo>
                  <a:lnTo>
                    <a:pt x="982853" y="256159"/>
                  </a:lnTo>
                  <a:lnTo>
                    <a:pt x="987679" y="254635"/>
                  </a:lnTo>
                  <a:close/>
                </a:path>
              </a:pathLst>
            </a:custGeom>
            <a:solidFill>
              <a:srgbClr val="CC993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4572762" y="562356"/>
              <a:ext cx="886842" cy="543307"/>
            </a:xfrm>
            <a:custGeom>
              <a:avLst/>
              <a:gdLst/>
              <a:ahLst/>
              <a:cxnLst/>
              <a:rect l="0" t="0" r="0" b="0"/>
              <a:pathLst>
                <a:path w="886842" h="543307">
                  <a:moveTo>
                    <a:pt x="750570" y="166497"/>
                  </a:moveTo>
                  <a:lnTo>
                    <a:pt x="808482" y="219837"/>
                  </a:lnTo>
                  <a:lnTo>
                    <a:pt x="810006" y="223647"/>
                  </a:lnTo>
                  <a:lnTo>
                    <a:pt x="851408" y="272669"/>
                  </a:lnTo>
                  <a:lnTo>
                    <a:pt x="872871" y="311658"/>
                  </a:lnTo>
                  <a:lnTo>
                    <a:pt x="886841" y="362331"/>
                  </a:lnTo>
                  <a:lnTo>
                    <a:pt x="886841" y="386842"/>
                  </a:lnTo>
                  <a:lnTo>
                    <a:pt x="886333" y="388620"/>
                  </a:lnTo>
                  <a:lnTo>
                    <a:pt x="886333" y="392811"/>
                  </a:lnTo>
                  <a:lnTo>
                    <a:pt x="883666" y="405130"/>
                  </a:lnTo>
                  <a:lnTo>
                    <a:pt x="882523" y="407797"/>
                  </a:lnTo>
                  <a:lnTo>
                    <a:pt x="882523" y="411480"/>
                  </a:lnTo>
                  <a:lnTo>
                    <a:pt x="879856" y="420116"/>
                  </a:lnTo>
                  <a:lnTo>
                    <a:pt x="879856" y="422656"/>
                  </a:lnTo>
                  <a:lnTo>
                    <a:pt x="863092" y="454660"/>
                  </a:lnTo>
                  <a:lnTo>
                    <a:pt x="858266" y="459994"/>
                  </a:lnTo>
                  <a:lnTo>
                    <a:pt x="856234" y="464820"/>
                  </a:lnTo>
                  <a:lnTo>
                    <a:pt x="850392" y="469138"/>
                  </a:lnTo>
                  <a:lnTo>
                    <a:pt x="827786" y="490982"/>
                  </a:lnTo>
                  <a:lnTo>
                    <a:pt x="804672" y="504825"/>
                  </a:lnTo>
                  <a:lnTo>
                    <a:pt x="795528" y="508000"/>
                  </a:lnTo>
                  <a:lnTo>
                    <a:pt x="794004" y="509778"/>
                  </a:lnTo>
                  <a:lnTo>
                    <a:pt x="791337" y="511810"/>
                  </a:lnTo>
                  <a:lnTo>
                    <a:pt x="763270" y="522478"/>
                  </a:lnTo>
                  <a:lnTo>
                    <a:pt x="704342" y="536829"/>
                  </a:lnTo>
                  <a:lnTo>
                    <a:pt x="702691" y="536321"/>
                  </a:lnTo>
                  <a:lnTo>
                    <a:pt x="696214" y="537972"/>
                  </a:lnTo>
                  <a:lnTo>
                    <a:pt x="597916" y="543306"/>
                  </a:lnTo>
                  <a:lnTo>
                    <a:pt x="536702" y="538607"/>
                  </a:lnTo>
                  <a:lnTo>
                    <a:pt x="409575" y="510794"/>
                  </a:lnTo>
                  <a:lnTo>
                    <a:pt x="298958" y="470789"/>
                  </a:lnTo>
                  <a:lnTo>
                    <a:pt x="184658" y="410845"/>
                  </a:lnTo>
                  <a:lnTo>
                    <a:pt x="106172" y="349631"/>
                  </a:lnTo>
                  <a:lnTo>
                    <a:pt x="44577" y="282829"/>
                  </a:lnTo>
                  <a:lnTo>
                    <a:pt x="13335" y="230632"/>
                  </a:lnTo>
                  <a:lnTo>
                    <a:pt x="2032" y="191643"/>
                  </a:lnTo>
                  <a:lnTo>
                    <a:pt x="0" y="167005"/>
                  </a:lnTo>
                  <a:lnTo>
                    <a:pt x="1524" y="143002"/>
                  </a:lnTo>
                  <a:lnTo>
                    <a:pt x="12319" y="107823"/>
                  </a:lnTo>
                  <a:lnTo>
                    <a:pt x="22987" y="86360"/>
                  </a:lnTo>
                  <a:lnTo>
                    <a:pt x="57277" y="50673"/>
                  </a:lnTo>
                  <a:lnTo>
                    <a:pt x="70231" y="44323"/>
                  </a:lnTo>
                  <a:lnTo>
                    <a:pt x="81534" y="36322"/>
                  </a:lnTo>
                  <a:lnTo>
                    <a:pt x="107950" y="24511"/>
                  </a:lnTo>
                  <a:lnTo>
                    <a:pt x="155575" y="10668"/>
                  </a:lnTo>
                  <a:lnTo>
                    <a:pt x="228600" y="508"/>
                  </a:lnTo>
                  <a:lnTo>
                    <a:pt x="308102" y="0"/>
                  </a:lnTo>
                  <a:lnTo>
                    <a:pt x="434340" y="19685"/>
                  </a:lnTo>
                  <a:lnTo>
                    <a:pt x="566801" y="62357"/>
                  </a:lnTo>
                  <a:lnTo>
                    <a:pt x="683895" y="120523"/>
                  </a:lnTo>
                  <a:close/>
                </a:path>
              </a:pathLst>
            </a:custGeom>
            <a:solidFill>
              <a:srgbClr val="00000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4661789" y="595376"/>
              <a:ext cx="719964" cy="445263"/>
            </a:xfrm>
            <a:custGeom>
              <a:avLst/>
              <a:gdLst/>
              <a:ahLst/>
              <a:cxnLst/>
              <a:rect l="0" t="0" r="0" b="0"/>
              <a:pathLst>
                <a:path w="719964" h="445263">
                  <a:moveTo>
                    <a:pt x="656082" y="181991"/>
                  </a:moveTo>
                  <a:lnTo>
                    <a:pt x="656082" y="182626"/>
                  </a:lnTo>
                  <a:lnTo>
                    <a:pt x="691007" y="225171"/>
                  </a:lnTo>
                  <a:lnTo>
                    <a:pt x="708025" y="257302"/>
                  </a:lnTo>
                  <a:lnTo>
                    <a:pt x="715645" y="277622"/>
                  </a:lnTo>
                  <a:lnTo>
                    <a:pt x="719963" y="298958"/>
                  </a:lnTo>
                  <a:lnTo>
                    <a:pt x="719963" y="321437"/>
                  </a:lnTo>
                  <a:lnTo>
                    <a:pt x="719455" y="323469"/>
                  </a:lnTo>
                  <a:lnTo>
                    <a:pt x="719455" y="329311"/>
                  </a:lnTo>
                  <a:lnTo>
                    <a:pt x="717296" y="333629"/>
                  </a:lnTo>
                  <a:lnTo>
                    <a:pt x="717931" y="334137"/>
                  </a:lnTo>
                  <a:lnTo>
                    <a:pt x="715137" y="343281"/>
                  </a:lnTo>
                  <a:lnTo>
                    <a:pt x="714629" y="344297"/>
                  </a:lnTo>
                  <a:lnTo>
                    <a:pt x="714629" y="344805"/>
                  </a:lnTo>
                  <a:lnTo>
                    <a:pt x="715137" y="348488"/>
                  </a:lnTo>
                  <a:lnTo>
                    <a:pt x="695325" y="381635"/>
                  </a:lnTo>
                  <a:lnTo>
                    <a:pt x="671576" y="403606"/>
                  </a:lnTo>
                  <a:lnTo>
                    <a:pt x="648589" y="416814"/>
                  </a:lnTo>
                  <a:lnTo>
                    <a:pt x="646430" y="417449"/>
                  </a:lnTo>
                  <a:lnTo>
                    <a:pt x="645795" y="418973"/>
                  </a:lnTo>
                  <a:lnTo>
                    <a:pt x="642620" y="419481"/>
                  </a:lnTo>
                  <a:lnTo>
                    <a:pt x="631952" y="425450"/>
                  </a:lnTo>
                  <a:lnTo>
                    <a:pt x="572897" y="441452"/>
                  </a:lnTo>
                  <a:lnTo>
                    <a:pt x="571246" y="440817"/>
                  </a:lnTo>
                  <a:lnTo>
                    <a:pt x="565912" y="442595"/>
                  </a:lnTo>
                  <a:lnTo>
                    <a:pt x="541782" y="444627"/>
                  </a:lnTo>
                  <a:lnTo>
                    <a:pt x="469773" y="445262"/>
                  </a:lnTo>
                  <a:lnTo>
                    <a:pt x="403225" y="436626"/>
                  </a:lnTo>
                  <a:lnTo>
                    <a:pt x="297434" y="407797"/>
                  </a:lnTo>
                  <a:lnTo>
                    <a:pt x="211074" y="371475"/>
                  </a:lnTo>
                  <a:lnTo>
                    <a:pt x="151384" y="336169"/>
                  </a:lnTo>
                  <a:lnTo>
                    <a:pt x="98806" y="297434"/>
                  </a:lnTo>
                  <a:lnTo>
                    <a:pt x="54864" y="253619"/>
                  </a:lnTo>
                  <a:lnTo>
                    <a:pt x="28956" y="220472"/>
                  </a:lnTo>
                  <a:lnTo>
                    <a:pt x="11303" y="188468"/>
                  </a:lnTo>
                  <a:lnTo>
                    <a:pt x="4445" y="167005"/>
                  </a:lnTo>
                  <a:lnTo>
                    <a:pt x="0" y="137287"/>
                  </a:lnTo>
                  <a:lnTo>
                    <a:pt x="1651" y="117475"/>
                  </a:lnTo>
                  <a:lnTo>
                    <a:pt x="9652" y="89281"/>
                  </a:lnTo>
                  <a:lnTo>
                    <a:pt x="19304" y="70993"/>
                  </a:lnTo>
                  <a:lnTo>
                    <a:pt x="31623" y="55118"/>
                  </a:lnTo>
                  <a:lnTo>
                    <a:pt x="39751" y="49149"/>
                  </a:lnTo>
                  <a:lnTo>
                    <a:pt x="46736" y="42164"/>
                  </a:lnTo>
                  <a:lnTo>
                    <a:pt x="67183" y="29972"/>
                  </a:lnTo>
                  <a:lnTo>
                    <a:pt x="88011" y="20320"/>
                  </a:lnTo>
                  <a:lnTo>
                    <a:pt x="125730" y="9144"/>
                  </a:lnTo>
                  <a:lnTo>
                    <a:pt x="140716" y="5969"/>
                  </a:lnTo>
                  <a:lnTo>
                    <a:pt x="217424" y="0"/>
                  </a:lnTo>
                  <a:lnTo>
                    <a:pt x="283464" y="4318"/>
                  </a:lnTo>
                  <a:lnTo>
                    <a:pt x="387604" y="26670"/>
                  </a:lnTo>
                  <a:lnTo>
                    <a:pt x="424180" y="37973"/>
                  </a:lnTo>
                  <a:lnTo>
                    <a:pt x="569595" y="108458"/>
                  </a:lnTo>
                  <a:lnTo>
                    <a:pt x="634111" y="159131"/>
                  </a:lnTo>
                  <a:close/>
                </a:path>
              </a:pathLst>
            </a:custGeom>
            <a:solidFill>
              <a:srgbClr val="D7D7D7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4712335" y="609346"/>
              <a:ext cx="625476" cy="391669"/>
            </a:xfrm>
            <a:custGeom>
              <a:avLst/>
              <a:gdLst/>
              <a:ahLst/>
              <a:cxnLst/>
              <a:rect l="0" t="0" r="0" b="0"/>
              <a:pathLst>
                <a:path w="625476" h="391669">
                  <a:moveTo>
                    <a:pt x="577596" y="170180"/>
                  </a:moveTo>
                  <a:lnTo>
                    <a:pt x="610362" y="217805"/>
                  </a:lnTo>
                  <a:lnTo>
                    <a:pt x="615188" y="227330"/>
                  </a:lnTo>
                  <a:lnTo>
                    <a:pt x="623316" y="255016"/>
                  </a:lnTo>
                  <a:lnTo>
                    <a:pt x="625475" y="273304"/>
                  </a:lnTo>
                  <a:lnTo>
                    <a:pt x="624840" y="280670"/>
                  </a:lnTo>
                  <a:lnTo>
                    <a:pt x="625475" y="282829"/>
                  </a:lnTo>
                  <a:lnTo>
                    <a:pt x="624332" y="286004"/>
                  </a:lnTo>
                  <a:lnTo>
                    <a:pt x="623697" y="294005"/>
                  </a:lnTo>
                  <a:lnTo>
                    <a:pt x="622173" y="296164"/>
                  </a:lnTo>
                  <a:lnTo>
                    <a:pt x="622681" y="297815"/>
                  </a:lnTo>
                  <a:lnTo>
                    <a:pt x="621030" y="302641"/>
                  </a:lnTo>
                  <a:lnTo>
                    <a:pt x="620014" y="303657"/>
                  </a:lnTo>
                  <a:lnTo>
                    <a:pt x="620649" y="304800"/>
                  </a:lnTo>
                  <a:lnTo>
                    <a:pt x="620649" y="306832"/>
                  </a:lnTo>
                  <a:lnTo>
                    <a:pt x="608838" y="329311"/>
                  </a:lnTo>
                  <a:lnTo>
                    <a:pt x="605536" y="332994"/>
                  </a:lnTo>
                  <a:lnTo>
                    <a:pt x="604012" y="336169"/>
                  </a:lnTo>
                  <a:lnTo>
                    <a:pt x="584454" y="355473"/>
                  </a:lnTo>
                  <a:lnTo>
                    <a:pt x="562102" y="367157"/>
                  </a:lnTo>
                  <a:lnTo>
                    <a:pt x="561467" y="367157"/>
                  </a:lnTo>
                  <a:lnTo>
                    <a:pt x="560324" y="368681"/>
                  </a:lnTo>
                  <a:lnTo>
                    <a:pt x="539496" y="378333"/>
                  </a:lnTo>
                  <a:lnTo>
                    <a:pt x="498094" y="387477"/>
                  </a:lnTo>
                  <a:lnTo>
                    <a:pt x="491744" y="389001"/>
                  </a:lnTo>
                  <a:lnTo>
                    <a:pt x="470154" y="390652"/>
                  </a:lnTo>
                  <a:lnTo>
                    <a:pt x="409067" y="391668"/>
                  </a:lnTo>
                  <a:lnTo>
                    <a:pt x="350520" y="383667"/>
                  </a:lnTo>
                  <a:lnTo>
                    <a:pt x="305435" y="372491"/>
                  </a:lnTo>
                  <a:lnTo>
                    <a:pt x="184150" y="326009"/>
                  </a:lnTo>
                  <a:lnTo>
                    <a:pt x="119126" y="286512"/>
                  </a:lnTo>
                  <a:lnTo>
                    <a:pt x="76200" y="251333"/>
                  </a:lnTo>
                  <a:lnTo>
                    <a:pt x="39624" y="211836"/>
                  </a:lnTo>
                  <a:lnTo>
                    <a:pt x="14859" y="173990"/>
                  </a:lnTo>
                  <a:lnTo>
                    <a:pt x="10033" y="164338"/>
                  </a:lnTo>
                  <a:lnTo>
                    <a:pt x="0" y="128143"/>
                  </a:lnTo>
                  <a:lnTo>
                    <a:pt x="1016" y="102997"/>
                  </a:lnTo>
                  <a:lnTo>
                    <a:pt x="8509" y="77343"/>
                  </a:lnTo>
                  <a:lnTo>
                    <a:pt x="26797" y="47498"/>
                  </a:lnTo>
                  <a:lnTo>
                    <a:pt x="34798" y="42672"/>
                  </a:lnTo>
                  <a:lnTo>
                    <a:pt x="40259" y="36322"/>
                  </a:lnTo>
                  <a:lnTo>
                    <a:pt x="57404" y="26670"/>
                  </a:lnTo>
                  <a:lnTo>
                    <a:pt x="86360" y="13843"/>
                  </a:lnTo>
                  <a:lnTo>
                    <a:pt x="121285" y="5842"/>
                  </a:lnTo>
                  <a:lnTo>
                    <a:pt x="188341" y="0"/>
                  </a:lnTo>
                  <a:lnTo>
                    <a:pt x="245364" y="4191"/>
                  </a:lnTo>
                  <a:lnTo>
                    <a:pt x="336550" y="24003"/>
                  </a:lnTo>
                  <a:lnTo>
                    <a:pt x="398272" y="46355"/>
                  </a:lnTo>
                  <a:lnTo>
                    <a:pt x="455676" y="73533"/>
                  </a:lnTo>
                  <a:lnTo>
                    <a:pt x="505714" y="104521"/>
                  </a:lnTo>
                  <a:lnTo>
                    <a:pt x="549656" y="140335"/>
                  </a:lnTo>
                  <a:lnTo>
                    <a:pt x="569087" y="160528"/>
                  </a:lnTo>
                  <a:lnTo>
                    <a:pt x="570611" y="161163"/>
                  </a:lnTo>
                  <a:lnTo>
                    <a:pt x="571119" y="162687"/>
                  </a:lnTo>
                  <a:close/>
                </a:path>
              </a:pathLst>
            </a:custGeom>
            <a:solidFill>
              <a:srgbClr val="D7D7D7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4866894" y="566547"/>
              <a:ext cx="381255" cy="335281"/>
            </a:xfrm>
            <a:custGeom>
              <a:avLst/>
              <a:gdLst/>
              <a:ahLst/>
              <a:cxnLst/>
              <a:rect l="0" t="0" r="0" b="0"/>
              <a:pathLst>
                <a:path w="381255" h="335281">
                  <a:moveTo>
                    <a:pt x="332740" y="49784"/>
                  </a:moveTo>
                  <a:lnTo>
                    <a:pt x="360172" y="76454"/>
                  </a:lnTo>
                  <a:lnTo>
                    <a:pt x="376809" y="98298"/>
                  </a:lnTo>
                  <a:lnTo>
                    <a:pt x="381254" y="122301"/>
                  </a:lnTo>
                  <a:lnTo>
                    <a:pt x="380619" y="136652"/>
                  </a:lnTo>
                  <a:lnTo>
                    <a:pt x="332359" y="286639"/>
                  </a:lnTo>
                  <a:lnTo>
                    <a:pt x="323723" y="304292"/>
                  </a:lnTo>
                  <a:lnTo>
                    <a:pt x="308610" y="317627"/>
                  </a:lnTo>
                  <a:lnTo>
                    <a:pt x="266700" y="333756"/>
                  </a:lnTo>
                  <a:lnTo>
                    <a:pt x="210439" y="335280"/>
                  </a:lnTo>
                  <a:lnTo>
                    <a:pt x="178308" y="332613"/>
                  </a:lnTo>
                  <a:lnTo>
                    <a:pt x="114935" y="316103"/>
                  </a:lnTo>
                  <a:lnTo>
                    <a:pt x="88011" y="305308"/>
                  </a:lnTo>
                  <a:lnTo>
                    <a:pt x="35941" y="271653"/>
                  </a:lnTo>
                  <a:lnTo>
                    <a:pt x="14478" y="253111"/>
                  </a:lnTo>
                  <a:lnTo>
                    <a:pt x="5969" y="233299"/>
                  </a:lnTo>
                  <a:lnTo>
                    <a:pt x="508" y="225806"/>
                  </a:lnTo>
                  <a:lnTo>
                    <a:pt x="0" y="200660"/>
                  </a:lnTo>
                  <a:lnTo>
                    <a:pt x="58547" y="38481"/>
                  </a:lnTo>
                  <a:lnTo>
                    <a:pt x="61722" y="32639"/>
                  </a:lnTo>
                  <a:lnTo>
                    <a:pt x="99822" y="6985"/>
                  </a:lnTo>
                  <a:lnTo>
                    <a:pt x="140589" y="1651"/>
                  </a:lnTo>
                  <a:lnTo>
                    <a:pt x="202946" y="0"/>
                  </a:lnTo>
                  <a:lnTo>
                    <a:pt x="304419" y="32131"/>
                  </a:lnTo>
                  <a:close/>
                </a:path>
              </a:pathLst>
            </a:custGeom>
            <a:solidFill>
              <a:srgbClr val="9999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934077" y="581025"/>
              <a:ext cx="296292" cy="159132"/>
            </a:xfrm>
            <a:custGeom>
              <a:avLst/>
              <a:gdLst/>
              <a:ahLst/>
              <a:cxnLst/>
              <a:rect l="0" t="0" r="0" b="0"/>
              <a:pathLst>
                <a:path w="296292" h="159132">
                  <a:moveTo>
                    <a:pt x="258064" y="48133"/>
                  </a:moveTo>
                  <a:lnTo>
                    <a:pt x="271018" y="60198"/>
                  </a:lnTo>
                  <a:lnTo>
                    <a:pt x="273177" y="61341"/>
                  </a:lnTo>
                  <a:lnTo>
                    <a:pt x="274828" y="64008"/>
                  </a:lnTo>
                  <a:lnTo>
                    <a:pt x="279146" y="67691"/>
                  </a:lnTo>
                  <a:lnTo>
                    <a:pt x="287655" y="78994"/>
                  </a:lnTo>
                  <a:lnTo>
                    <a:pt x="288163" y="80518"/>
                  </a:lnTo>
                  <a:lnTo>
                    <a:pt x="290322" y="83312"/>
                  </a:lnTo>
                  <a:lnTo>
                    <a:pt x="290322" y="85344"/>
                  </a:lnTo>
                  <a:lnTo>
                    <a:pt x="291465" y="86487"/>
                  </a:lnTo>
                  <a:lnTo>
                    <a:pt x="295783" y="101854"/>
                  </a:lnTo>
                  <a:lnTo>
                    <a:pt x="296291" y="108839"/>
                  </a:lnTo>
                  <a:lnTo>
                    <a:pt x="295148" y="108839"/>
                  </a:lnTo>
                  <a:lnTo>
                    <a:pt x="295148" y="109982"/>
                  </a:lnTo>
                  <a:lnTo>
                    <a:pt x="294640" y="110998"/>
                  </a:lnTo>
                  <a:lnTo>
                    <a:pt x="295148" y="113157"/>
                  </a:lnTo>
                  <a:lnTo>
                    <a:pt x="293624" y="114173"/>
                  </a:lnTo>
                  <a:lnTo>
                    <a:pt x="294132" y="116332"/>
                  </a:lnTo>
                  <a:lnTo>
                    <a:pt x="293624" y="117983"/>
                  </a:lnTo>
                  <a:lnTo>
                    <a:pt x="293624" y="118999"/>
                  </a:lnTo>
                  <a:lnTo>
                    <a:pt x="292989" y="119507"/>
                  </a:lnTo>
                  <a:lnTo>
                    <a:pt x="291465" y="123825"/>
                  </a:lnTo>
                  <a:lnTo>
                    <a:pt x="282321" y="133985"/>
                  </a:lnTo>
                  <a:lnTo>
                    <a:pt x="281813" y="135128"/>
                  </a:lnTo>
                  <a:lnTo>
                    <a:pt x="266700" y="146177"/>
                  </a:lnTo>
                  <a:lnTo>
                    <a:pt x="261874" y="147193"/>
                  </a:lnTo>
                  <a:lnTo>
                    <a:pt x="258064" y="149479"/>
                  </a:lnTo>
                  <a:lnTo>
                    <a:pt x="233553" y="156464"/>
                  </a:lnTo>
                  <a:lnTo>
                    <a:pt x="231267" y="155829"/>
                  </a:lnTo>
                  <a:lnTo>
                    <a:pt x="222758" y="157988"/>
                  </a:lnTo>
                  <a:lnTo>
                    <a:pt x="219964" y="157353"/>
                  </a:lnTo>
                  <a:lnTo>
                    <a:pt x="217297" y="158496"/>
                  </a:lnTo>
                  <a:lnTo>
                    <a:pt x="203454" y="157988"/>
                  </a:lnTo>
                  <a:lnTo>
                    <a:pt x="196977" y="159131"/>
                  </a:lnTo>
                  <a:lnTo>
                    <a:pt x="190500" y="159131"/>
                  </a:lnTo>
                  <a:lnTo>
                    <a:pt x="155067" y="155829"/>
                  </a:lnTo>
                  <a:lnTo>
                    <a:pt x="148590" y="153670"/>
                  </a:lnTo>
                  <a:lnTo>
                    <a:pt x="133096" y="152146"/>
                  </a:lnTo>
                  <a:lnTo>
                    <a:pt x="77216" y="133350"/>
                  </a:lnTo>
                  <a:lnTo>
                    <a:pt x="43434" y="113665"/>
                  </a:lnTo>
                  <a:lnTo>
                    <a:pt x="17653" y="91313"/>
                  </a:lnTo>
                  <a:lnTo>
                    <a:pt x="8001" y="78994"/>
                  </a:lnTo>
                  <a:lnTo>
                    <a:pt x="4318" y="70993"/>
                  </a:lnTo>
                  <a:lnTo>
                    <a:pt x="1016" y="59309"/>
                  </a:lnTo>
                  <a:lnTo>
                    <a:pt x="1016" y="55499"/>
                  </a:lnTo>
                  <a:lnTo>
                    <a:pt x="0" y="52959"/>
                  </a:lnTo>
                  <a:lnTo>
                    <a:pt x="1016" y="49657"/>
                  </a:lnTo>
                  <a:lnTo>
                    <a:pt x="1524" y="41656"/>
                  </a:lnTo>
                  <a:lnTo>
                    <a:pt x="9144" y="28321"/>
                  </a:lnTo>
                  <a:lnTo>
                    <a:pt x="12192" y="26162"/>
                  </a:lnTo>
                  <a:lnTo>
                    <a:pt x="14478" y="22352"/>
                  </a:lnTo>
                  <a:lnTo>
                    <a:pt x="20320" y="17018"/>
                  </a:lnTo>
                  <a:lnTo>
                    <a:pt x="33782" y="10668"/>
                  </a:lnTo>
                  <a:lnTo>
                    <a:pt x="66421" y="1651"/>
                  </a:lnTo>
                  <a:lnTo>
                    <a:pt x="106299" y="0"/>
                  </a:lnTo>
                  <a:lnTo>
                    <a:pt x="161544" y="6858"/>
                  </a:lnTo>
                  <a:lnTo>
                    <a:pt x="199136" y="17018"/>
                  </a:lnTo>
                  <a:lnTo>
                    <a:pt x="224790" y="27813"/>
                  </a:lnTo>
                  <a:lnTo>
                    <a:pt x="236601" y="35814"/>
                  </a:lnTo>
                  <a:lnTo>
                    <a:pt x="242062" y="37338"/>
                  </a:lnTo>
                  <a:close/>
                </a:path>
              </a:pathLst>
            </a:custGeom>
            <a:solidFill>
              <a:srgbClr val="CCCCCC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230624" y="1314831"/>
              <a:ext cx="326518" cy="948945"/>
            </a:xfrm>
            <a:custGeom>
              <a:avLst/>
              <a:gdLst/>
              <a:ahLst/>
              <a:cxnLst/>
              <a:rect l="0" t="0" r="0" b="0"/>
              <a:pathLst>
                <a:path w="326518" h="948945">
                  <a:moveTo>
                    <a:pt x="326517" y="55499"/>
                  </a:moveTo>
                  <a:lnTo>
                    <a:pt x="52705" y="948944"/>
                  </a:lnTo>
                  <a:lnTo>
                    <a:pt x="0" y="896112"/>
                  </a:lnTo>
                  <a:lnTo>
                    <a:pt x="277114" y="0"/>
                  </a:lnTo>
                  <a:close/>
                </a:path>
              </a:pathLst>
            </a:custGeom>
            <a:solidFill>
              <a:srgbClr val="575757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4" name="Picture 1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96" y="3810000"/>
            <a:ext cx="2102993" cy="210299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22" name="Group 21"/>
          <p:cNvGrpSpPr/>
          <p:nvPr/>
        </p:nvGrpSpPr>
        <p:grpSpPr>
          <a:xfrm>
            <a:off x="5885307" y="3945763"/>
            <a:ext cx="1693800" cy="2598802"/>
            <a:chOff x="5885307" y="3945763"/>
            <a:chExt cx="1693800" cy="2598802"/>
          </a:xfrm>
        </p:grpSpPr>
        <p:sp>
          <p:nvSpPr>
            <p:cNvPr id="15" name="Freeform 14"/>
            <p:cNvSpPr/>
            <p:nvPr/>
          </p:nvSpPr>
          <p:spPr>
            <a:xfrm>
              <a:off x="6450203" y="5893562"/>
              <a:ext cx="570993" cy="468250"/>
            </a:xfrm>
            <a:custGeom>
              <a:avLst/>
              <a:gdLst/>
              <a:ahLst/>
              <a:cxnLst/>
              <a:rect l="0" t="0" r="0" b="0"/>
              <a:pathLst>
                <a:path w="570993" h="468250">
                  <a:moveTo>
                    <a:pt x="489204" y="466598"/>
                  </a:moveTo>
                  <a:lnTo>
                    <a:pt x="76454" y="468249"/>
                  </a:lnTo>
                  <a:lnTo>
                    <a:pt x="0" y="0"/>
                  </a:lnTo>
                  <a:lnTo>
                    <a:pt x="570992" y="1397"/>
                  </a:lnTo>
                  <a:close/>
                </a:path>
              </a:pathLst>
            </a:custGeom>
            <a:solidFill>
              <a:srgbClr val="C1A73E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454140" y="6209665"/>
              <a:ext cx="571755" cy="97918"/>
            </a:xfrm>
            <a:custGeom>
              <a:avLst/>
              <a:gdLst/>
              <a:ahLst/>
              <a:cxnLst/>
              <a:rect l="0" t="0" r="0" b="0"/>
              <a:pathLst>
                <a:path w="571755" h="97918">
                  <a:moveTo>
                    <a:pt x="539877" y="97917"/>
                  </a:moveTo>
                  <a:lnTo>
                    <a:pt x="32639" y="97917"/>
                  </a:lnTo>
                  <a:lnTo>
                    <a:pt x="12446" y="77597"/>
                  </a:lnTo>
                  <a:lnTo>
                    <a:pt x="7620" y="70866"/>
                  </a:lnTo>
                  <a:lnTo>
                    <a:pt x="1524" y="57277"/>
                  </a:lnTo>
                  <a:lnTo>
                    <a:pt x="0" y="45212"/>
                  </a:lnTo>
                  <a:lnTo>
                    <a:pt x="1524" y="33274"/>
                  </a:lnTo>
                  <a:lnTo>
                    <a:pt x="7620" y="21844"/>
                  </a:lnTo>
                  <a:lnTo>
                    <a:pt x="18034" y="10541"/>
                  </a:lnTo>
                  <a:lnTo>
                    <a:pt x="32639" y="0"/>
                  </a:lnTo>
                  <a:lnTo>
                    <a:pt x="539877" y="0"/>
                  </a:lnTo>
                  <a:lnTo>
                    <a:pt x="553847" y="11303"/>
                  </a:lnTo>
                  <a:lnTo>
                    <a:pt x="564007" y="23241"/>
                  </a:lnTo>
                  <a:lnTo>
                    <a:pt x="567055" y="28702"/>
                  </a:lnTo>
                  <a:lnTo>
                    <a:pt x="571754" y="41402"/>
                  </a:lnTo>
                  <a:lnTo>
                    <a:pt x="571754" y="53594"/>
                  </a:lnTo>
                  <a:lnTo>
                    <a:pt x="564007" y="73025"/>
                  </a:lnTo>
                  <a:close/>
                </a:path>
              </a:pathLst>
            </a:custGeom>
            <a:solidFill>
              <a:srgbClr val="D6D878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418199" y="6080125"/>
              <a:ext cx="641986" cy="99442"/>
            </a:xfrm>
            <a:custGeom>
              <a:avLst/>
              <a:gdLst/>
              <a:ahLst/>
              <a:cxnLst/>
              <a:rect l="0" t="0" r="0" b="0"/>
              <a:pathLst>
                <a:path w="641986" h="99442">
                  <a:moveTo>
                    <a:pt x="606933" y="99441"/>
                  </a:moveTo>
                  <a:lnTo>
                    <a:pt x="35941" y="99441"/>
                  </a:lnTo>
                  <a:lnTo>
                    <a:pt x="8509" y="71501"/>
                  </a:lnTo>
                  <a:lnTo>
                    <a:pt x="1524" y="58039"/>
                  </a:lnTo>
                  <a:lnTo>
                    <a:pt x="0" y="45212"/>
                  </a:lnTo>
                  <a:lnTo>
                    <a:pt x="1524" y="33274"/>
                  </a:lnTo>
                  <a:lnTo>
                    <a:pt x="8509" y="21971"/>
                  </a:lnTo>
                  <a:lnTo>
                    <a:pt x="19431" y="10668"/>
                  </a:lnTo>
                  <a:lnTo>
                    <a:pt x="35941" y="0"/>
                  </a:lnTo>
                  <a:lnTo>
                    <a:pt x="606933" y="0"/>
                  </a:lnTo>
                  <a:lnTo>
                    <a:pt x="621792" y="11430"/>
                  </a:lnTo>
                  <a:lnTo>
                    <a:pt x="633603" y="23368"/>
                  </a:lnTo>
                  <a:lnTo>
                    <a:pt x="639699" y="35560"/>
                  </a:lnTo>
                  <a:lnTo>
                    <a:pt x="641985" y="41529"/>
                  </a:lnTo>
                  <a:lnTo>
                    <a:pt x="641985" y="53594"/>
                  </a:lnTo>
                  <a:lnTo>
                    <a:pt x="633603" y="73914"/>
                  </a:lnTo>
                  <a:close/>
                </a:path>
              </a:pathLst>
            </a:custGeom>
            <a:solidFill>
              <a:srgbClr val="D6D878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386195" y="5949950"/>
              <a:ext cx="688087" cy="99315"/>
            </a:xfrm>
            <a:custGeom>
              <a:avLst/>
              <a:gdLst/>
              <a:ahLst/>
              <a:cxnLst/>
              <a:rect l="0" t="0" r="0" b="0"/>
              <a:pathLst>
                <a:path w="688087" h="99315">
                  <a:moveTo>
                    <a:pt x="649097" y="99314"/>
                  </a:moveTo>
                  <a:lnTo>
                    <a:pt x="39116" y="99314"/>
                  </a:lnTo>
                  <a:lnTo>
                    <a:pt x="14097" y="78232"/>
                  </a:lnTo>
                  <a:lnTo>
                    <a:pt x="4826" y="64770"/>
                  </a:lnTo>
                  <a:lnTo>
                    <a:pt x="1524" y="57912"/>
                  </a:lnTo>
                  <a:lnTo>
                    <a:pt x="0" y="45974"/>
                  </a:lnTo>
                  <a:lnTo>
                    <a:pt x="1524" y="33274"/>
                  </a:lnTo>
                  <a:lnTo>
                    <a:pt x="4826" y="27051"/>
                  </a:lnTo>
                  <a:lnTo>
                    <a:pt x="14097" y="15875"/>
                  </a:lnTo>
                  <a:lnTo>
                    <a:pt x="39116" y="0"/>
                  </a:lnTo>
                  <a:lnTo>
                    <a:pt x="649097" y="0"/>
                  </a:lnTo>
                  <a:lnTo>
                    <a:pt x="657733" y="5334"/>
                  </a:lnTo>
                  <a:lnTo>
                    <a:pt x="677926" y="23495"/>
                  </a:lnTo>
                  <a:lnTo>
                    <a:pt x="684911" y="35433"/>
                  </a:lnTo>
                  <a:lnTo>
                    <a:pt x="687451" y="41402"/>
                  </a:lnTo>
                  <a:lnTo>
                    <a:pt x="688086" y="48133"/>
                  </a:lnTo>
                  <a:lnTo>
                    <a:pt x="687451" y="53594"/>
                  </a:lnTo>
                  <a:lnTo>
                    <a:pt x="681863" y="67056"/>
                  </a:lnTo>
                  <a:lnTo>
                    <a:pt x="677926" y="73914"/>
                  </a:lnTo>
                  <a:lnTo>
                    <a:pt x="657733" y="92583"/>
                  </a:lnTo>
                  <a:close/>
                </a:path>
              </a:pathLst>
            </a:custGeom>
            <a:solidFill>
              <a:srgbClr val="D6D878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885307" y="3945763"/>
              <a:ext cx="1693800" cy="1948562"/>
            </a:xfrm>
            <a:custGeom>
              <a:avLst/>
              <a:gdLst/>
              <a:ahLst/>
              <a:cxnLst/>
              <a:rect l="0" t="0" r="0" b="0"/>
              <a:pathLst>
                <a:path w="1693800" h="1948562">
                  <a:moveTo>
                    <a:pt x="1671193" y="898525"/>
                  </a:moveTo>
                  <a:lnTo>
                    <a:pt x="1632077" y="1002411"/>
                  </a:lnTo>
                  <a:lnTo>
                    <a:pt x="1569847" y="1104011"/>
                  </a:lnTo>
                  <a:lnTo>
                    <a:pt x="1509776" y="1186053"/>
                  </a:lnTo>
                  <a:lnTo>
                    <a:pt x="1462024" y="1231265"/>
                  </a:lnTo>
                  <a:lnTo>
                    <a:pt x="1423035" y="1286256"/>
                  </a:lnTo>
                  <a:lnTo>
                    <a:pt x="1303782" y="1450975"/>
                  </a:lnTo>
                  <a:lnTo>
                    <a:pt x="1226566" y="1576832"/>
                  </a:lnTo>
                  <a:lnTo>
                    <a:pt x="1149350" y="1795018"/>
                  </a:lnTo>
                  <a:lnTo>
                    <a:pt x="1131951" y="1947799"/>
                  </a:lnTo>
                  <a:lnTo>
                    <a:pt x="557911" y="1948561"/>
                  </a:lnTo>
                  <a:lnTo>
                    <a:pt x="539115" y="1791335"/>
                  </a:lnTo>
                  <a:lnTo>
                    <a:pt x="459613" y="1579753"/>
                  </a:lnTo>
                  <a:lnTo>
                    <a:pt x="355854" y="1409700"/>
                  </a:lnTo>
                  <a:lnTo>
                    <a:pt x="265176" y="1291463"/>
                  </a:lnTo>
                  <a:lnTo>
                    <a:pt x="227838" y="1237234"/>
                  </a:lnTo>
                  <a:lnTo>
                    <a:pt x="173990" y="1185291"/>
                  </a:lnTo>
                  <a:lnTo>
                    <a:pt x="119507" y="1112393"/>
                  </a:lnTo>
                  <a:lnTo>
                    <a:pt x="75692" y="1039241"/>
                  </a:lnTo>
                  <a:lnTo>
                    <a:pt x="32766" y="945261"/>
                  </a:lnTo>
                  <a:lnTo>
                    <a:pt x="0" y="841375"/>
                  </a:lnTo>
                  <a:lnTo>
                    <a:pt x="0" y="726186"/>
                  </a:lnTo>
                  <a:lnTo>
                    <a:pt x="11684" y="580898"/>
                  </a:lnTo>
                  <a:lnTo>
                    <a:pt x="65532" y="434086"/>
                  </a:lnTo>
                  <a:lnTo>
                    <a:pt x="109982" y="361188"/>
                  </a:lnTo>
                  <a:lnTo>
                    <a:pt x="137414" y="323596"/>
                  </a:lnTo>
                  <a:lnTo>
                    <a:pt x="169418" y="286766"/>
                  </a:lnTo>
                  <a:lnTo>
                    <a:pt x="203708" y="252095"/>
                  </a:lnTo>
                  <a:lnTo>
                    <a:pt x="241046" y="218186"/>
                  </a:lnTo>
                  <a:lnTo>
                    <a:pt x="272288" y="191135"/>
                  </a:lnTo>
                  <a:lnTo>
                    <a:pt x="305054" y="167005"/>
                  </a:lnTo>
                  <a:lnTo>
                    <a:pt x="338709" y="143510"/>
                  </a:lnTo>
                  <a:lnTo>
                    <a:pt x="372999" y="122555"/>
                  </a:lnTo>
                  <a:lnTo>
                    <a:pt x="408051" y="102362"/>
                  </a:lnTo>
                  <a:lnTo>
                    <a:pt x="443992" y="84201"/>
                  </a:lnTo>
                  <a:lnTo>
                    <a:pt x="479933" y="68199"/>
                  </a:lnTo>
                  <a:lnTo>
                    <a:pt x="518033" y="54737"/>
                  </a:lnTo>
                  <a:lnTo>
                    <a:pt x="555498" y="41148"/>
                  </a:lnTo>
                  <a:lnTo>
                    <a:pt x="595249" y="29972"/>
                  </a:lnTo>
                  <a:lnTo>
                    <a:pt x="634238" y="20828"/>
                  </a:lnTo>
                  <a:lnTo>
                    <a:pt x="675513" y="13462"/>
                  </a:lnTo>
                  <a:lnTo>
                    <a:pt x="717042" y="7366"/>
                  </a:lnTo>
                  <a:lnTo>
                    <a:pt x="759968" y="3556"/>
                  </a:lnTo>
                  <a:lnTo>
                    <a:pt x="803529" y="508"/>
                  </a:lnTo>
                  <a:lnTo>
                    <a:pt x="848106" y="0"/>
                  </a:lnTo>
                  <a:lnTo>
                    <a:pt x="891032" y="508"/>
                  </a:lnTo>
                  <a:lnTo>
                    <a:pt x="934593" y="3556"/>
                  </a:lnTo>
                  <a:lnTo>
                    <a:pt x="976757" y="7366"/>
                  </a:lnTo>
                  <a:lnTo>
                    <a:pt x="1018794" y="13462"/>
                  </a:lnTo>
                  <a:lnTo>
                    <a:pt x="1059561" y="20828"/>
                  </a:lnTo>
                  <a:lnTo>
                    <a:pt x="1078865" y="24638"/>
                  </a:lnTo>
                  <a:lnTo>
                    <a:pt x="1110361" y="37338"/>
                  </a:lnTo>
                  <a:lnTo>
                    <a:pt x="1138428" y="41148"/>
                  </a:lnTo>
                  <a:lnTo>
                    <a:pt x="1167257" y="53340"/>
                  </a:lnTo>
                  <a:lnTo>
                    <a:pt x="1210056" y="66802"/>
                  </a:lnTo>
                  <a:lnTo>
                    <a:pt x="1252347" y="89408"/>
                  </a:lnTo>
                  <a:lnTo>
                    <a:pt x="1297559" y="112014"/>
                  </a:lnTo>
                  <a:lnTo>
                    <a:pt x="1325626" y="127762"/>
                  </a:lnTo>
                  <a:lnTo>
                    <a:pt x="1353693" y="146685"/>
                  </a:lnTo>
                  <a:lnTo>
                    <a:pt x="1399667" y="181991"/>
                  </a:lnTo>
                  <a:lnTo>
                    <a:pt x="1441831" y="218186"/>
                  </a:lnTo>
                  <a:lnTo>
                    <a:pt x="1551813" y="324993"/>
                  </a:lnTo>
                  <a:lnTo>
                    <a:pt x="1581404" y="374777"/>
                  </a:lnTo>
                  <a:lnTo>
                    <a:pt x="1618107" y="428879"/>
                  </a:lnTo>
                  <a:lnTo>
                    <a:pt x="1650873" y="508000"/>
                  </a:lnTo>
                  <a:lnTo>
                    <a:pt x="1674241" y="572643"/>
                  </a:lnTo>
                  <a:lnTo>
                    <a:pt x="1683766" y="617093"/>
                  </a:lnTo>
                  <a:lnTo>
                    <a:pt x="1693799" y="696214"/>
                  </a:lnTo>
                  <a:lnTo>
                    <a:pt x="1691386" y="769112"/>
                  </a:lnTo>
                  <a:lnTo>
                    <a:pt x="1687449" y="836168"/>
                  </a:lnTo>
                  <a:close/>
                </a:path>
              </a:pathLst>
            </a:custGeom>
            <a:solidFill>
              <a:srgbClr val="FDF21E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525768" y="6358001"/>
              <a:ext cx="416815" cy="186564"/>
            </a:xfrm>
            <a:custGeom>
              <a:avLst/>
              <a:gdLst/>
              <a:ahLst/>
              <a:cxnLst/>
              <a:rect l="0" t="0" r="0" b="0"/>
              <a:pathLst>
                <a:path w="416815" h="186564">
                  <a:moveTo>
                    <a:pt x="318389" y="148971"/>
                  </a:moveTo>
                  <a:lnTo>
                    <a:pt x="276225" y="170815"/>
                  </a:lnTo>
                  <a:lnTo>
                    <a:pt x="263017" y="176784"/>
                  </a:lnTo>
                  <a:lnTo>
                    <a:pt x="235712" y="183642"/>
                  </a:lnTo>
                  <a:lnTo>
                    <a:pt x="209169" y="186563"/>
                  </a:lnTo>
                  <a:lnTo>
                    <a:pt x="167894" y="180594"/>
                  </a:lnTo>
                  <a:lnTo>
                    <a:pt x="155194" y="177673"/>
                  </a:lnTo>
                  <a:lnTo>
                    <a:pt x="114808" y="158115"/>
                  </a:lnTo>
                  <a:lnTo>
                    <a:pt x="102997" y="149733"/>
                  </a:lnTo>
                  <a:lnTo>
                    <a:pt x="0" y="0"/>
                  </a:lnTo>
                  <a:lnTo>
                    <a:pt x="416814" y="0"/>
                  </a:lnTo>
                  <a:close/>
                </a:path>
              </a:pathLst>
            </a:custGeom>
            <a:solidFill>
              <a:srgbClr val="D6D878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125591" y="4110355"/>
              <a:ext cx="707518" cy="483363"/>
            </a:xfrm>
            <a:custGeom>
              <a:avLst/>
              <a:gdLst/>
              <a:ahLst/>
              <a:cxnLst/>
              <a:rect l="0" t="0" r="0" b="0"/>
              <a:pathLst>
                <a:path w="707518" h="483363">
                  <a:moveTo>
                    <a:pt x="88265" y="261874"/>
                  </a:moveTo>
                  <a:lnTo>
                    <a:pt x="191135" y="166370"/>
                  </a:lnTo>
                  <a:lnTo>
                    <a:pt x="308102" y="83693"/>
                  </a:lnTo>
                  <a:lnTo>
                    <a:pt x="437769" y="35433"/>
                  </a:lnTo>
                  <a:lnTo>
                    <a:pt x="567182" y="0"/>
                  </a:lnTo>
                  <a:lnTo>
                    <a:pt x="650748" y="0"/>
                  </a:lnTo>
                  <a:lnTo>
                    <a:pt x="707517" y="164084"/>
                  </a:lnTo>
                  <a:lnTo>
                    <a:pt x="514985" y="202565"/>
                  </a:lnTo>
                  <a:lnTo>
                    <a:pt x="347091" y="310134"/>
                  </a:lnTo>
                  <a:lnTo>
                    <a:pt x="224790" y="466090"/>
                  </a:lnTo>
                  <a:lnTo>
                    <a:pt x="198120" y="483362"/>
                  </a:lnTo>
                  <a:lnTo>
                    <a:pt x="0" y="398907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26847" y="856742"/>
            <a:ext cx="3610484" cy="2694179"/>
            <a:chOff x="426847" y="856742"/>
            <a:chExt cx="3610484" cy="2694179"/>
          </a:xfrm>
        </p:grpSpPr>
        <p:sp>
          <p:nvSpPr>
            <p:cNvPr id="23" name="Freeform 22"/>
            <p:cNvSpPr/>
            <p:nvPr/>
          </p:nvSpPr>
          <p:spPr>
            <a:xfrm>
              <a:off x="426847" y="1519428"/>
              <a:ext cx="3586607" cy="2017650"/>
            </a:xfrm>
            <a:custGeom>
              <a:avLst/>
              <a:gdLst/>
              <a:ahLst/>
              <a:cxnLst/>
              <a:rect l="0" t="0" r="0" b="0"/>
              <a:pathLst>
                <a:path w="3586607" h="2017650">
                  <a:moveTo>
                    <a:pt x="1461262" y="890778"/>
                  </a:moveTo>
                  <a:lnTo>
                    <a:pt x="1461262" y="602742"/>
                  </a:lnTo>
                  <a:lnTo>
                    <a:pt x="2377821" y="1283970"/>
                  </a:lnTo>
                  <a:lnTo>
                    <a:pt x="2311527" y="1021842"/>
                  </a:lnTo>
                  <a:lnTo>
                    <a:pt x="3586606" y="2017649"/>
                  </a:lnTo>
                  <a:lnTo>
                    <a:pt x="2391029" y="1467358"/>
                  </a:lnTo>
                  <a:lnTo>
                    <a:pt x="2404491" y="1650619"/>
                  </a:lnTo>
                  <a:lnTo>
                    <a:pt x="1474597" y="1179068"/>
                  </a:lnTo>
                  <a:lnTo>
                    <a:pt x="1487805" y="1310132"/>
                  </a:lnTo>
                  <a:lnTo>
                    <a:pt x="13335" y="6027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95681" y="1424686"/>
              <a:ext cx="3521330" cy="2114297"/>
            </a:xfrm>
            <a:custGeom>
              <a:avLst/>
              <a:gdLst/>
              <a:ahLst/>
              <a:cxnLst/>
              <a:rect l="0" t="0" r="0" b="0"/>
              <a:pathLst>
                <a:path w="3521330" h="2114297">
                  <a:moveTo>
                    <a:pt x="1435227" y="930021"/>
                  </a:moveTo>
                  <a:lnTo>
                    <a:pt x="1443736" y="642620"/>
                  </a:lnTo>
                  <a:lnTo>
                    <a:pt x="2337562" y="1348232"/>
                  </a:lnTo>
                  <a:lnTo>
                    <a:pt x="2279142" y="1085088"/>
                  </a:lnTo>
                  <a:lnTo>
                    <a:pt x="3521329" y="2114296"/>
                  </a:lnTo>
                  <a:lnTo>
                    <a:pt x="2345563" y="1531366"/>
                  </a:lnTo>
                  <a:lnTo>
                    <a:pt x="2353310" y="1714754"/>
                  </a:lnTo>
                  <a:lnTo>
                    <a:pt x="1440180" y="1217803"/>
                  </a:lnTo>
                  <a:lnTo>
                    <a:pt x="1449324" y="1348740"/>
                  </a:lnTo>
                  <a:lnTo>
                    <a:pt x="0" y="601345"/>
                  </a:lnTo>
                  <a:lnTo>
                    <a:pt x="4572" y="0"/>
                  </a:lnTo>
                  <a:close/>
                </a:path>
              </a:pathLst>
            </a:custGeom>
            <a:solidFill>
              <a:srgbClr val="242424"/>
            </a:solidFill>
            <a:ln w="0" cap="flat" cmpd="sng" algn="ctr">
              <a:solidFill>
                <a:srgbClr val="242424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51561" y="1330071"/>
              <a:ext cx="3468752" cy="2210944"/>
            </a:xfrm>
            <a:custGeom>
              <a:avLst/>
              <a:gdLst/>
              <a:ahLst/>
              <a:cxnLst/>
              <a:rect l="0" t="0" r="0" b="0"/>
              <a:pathLst>
                <a:path w="3468752" h="2210944">
                  <a:moveTo>
                    <a:pt x="1422400" y="969137"/>
                  </a:moveTo>
                  <a:lnTo>
                    <a:pt x="1439291" y="682752"/>
                  </a:lnTo>
                  <a:lnTo>
                    <a:pt x="2310384" y="1412494"/>
                  </a:lnTo>
                  <a:lnTo>
                    <a:pt x="2259711" y="1148080"/>
                  </a:lnTo>
                  <a:lnTo>
                    <a:pt x="3468751" y="2210943"/>
                  </a:lnTo>
                  <a:lnTo>
                    <a:pt x="2312670" y="1595374"/>
                  </a:lnTo>
                  <a:lnTo>
                    <a:pt x="2315083" y="1778508"/>
                  </a:lnTo>
                  <a:lnTo>
                    <a:pt x="1418590" y="1256538"/>
                  </a:lnTo>
                  <a:lnTo>
                    <a:pt x="1424051" y="1387475"/>
                  </a:lnTo>
                  <a:lnTo>
                    <a:pt x="0" y="599948"/>
                  </a:lnTo>
                  <a:lnTo>
                    <a:pt x="22352" y="0"/>
                  </a:lnTo>
                  <a:close/>
                </a:path>
              </a:pathLst>
            </a:custGeom>
            <a:solidFill>
              <a:srgbClr val="494949"/>
            </a:solidFill>
            <a:ln w="0" cap="flat" cmpd="sng" algn="ctr">
              <a:solidFill>
                <a:srgbClr val="49494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07314" y="1235583"/>
              <a:ext cx="3416301" cy="2307591"/>
            </a:xfrm>
            <a:custGeom>
              <a:avLst/>
              <a:gdLst/>
              <a:ahLst/>
              <a:cxnLst/>
              <a:rect l="0" t="0" r="0" b="0"/>
              <a:pathLst>
                <a:path w="3416301" h="2307591">
                  <a:moveTo>
                    <a:pt x="1409446" y="1008253"/>
                  </a:moveTo>
                  <a:lnTo>
                    <a:pt x="1434973" y="722757"/>
                  </a:lnTo>
                  <a:lnTo>
                    <a:pt x="2283079" y="1476629"/>
                  </a:lnTo>
                  <a:lnTo>
                    <a:pt x="2240407" y="1211072"/>
                  </a:lnTo>
                  <a:lnTo>
                    <a:pt x="3416300" y="2307590"/>
                  </a:lnTo>
                  <a:lnTo>
                    <a:pt x="2280031" y="1659509"/>
                  </a:lnTo>
                  <a:lnTo>
                    <a:pt x="2276983" y="1842389"/>
                  </a:lnTo>
                  <a:lnTo>
                    <a:pt x="1397254" y="1295019"/>
                  </a:lnTo>
                  <a:lnTo>
                    <a:pt x="1398651" y="1425956"/>
                  </a:lnTo>
                  <a:lnTo>
                    <a:pt x="0" y="598297"/>
                  </a:lnTo>
                  <a:lnTo>
                    <a:pt x="40005" y="0"/>
                  </a:lnTo>
                  <a:close/>
                </a:path>
              </a:pathLst>
            </a:custGeom>
            <a:solidFill>
              <a:srgbClr val="6D6D6D"/>
            </a:solidFill>
            <a:ln w="0" cap="flat" cmpd="sng" algn="ctr">
              <a:solidFill>
                <a:srgbClr val="6D6D6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662813" y="1140841"/>
              <a:ext cx="3364231" cy="2404111"/>
            </a:xfrm>
            <a:custGeom>
              <a:avLst/>
              <a:gdLst/>
              <a:ahLst/>
              <a:cxnLst/>
              <a:rect l="0" t="0" r="0" b="0"/>
              <a:pathLst>
                <a:path w="3364231" h="2404111">
                  <a:moveTo>
                    <a:pt x="1396746" y="1047496"/>
                  </a:moveTo>
                  <a:lnTo>
                    <a:pt x="1430782" y="762635"/>
                  </a:lnTo>
                  <a:lnTo>
                    <a:pt x="2256282" y="1540891"/>
                  </a:lnTo>
                  <a:lnTo>
                    <a:pt x="2221484" y="1274191"/>
                  </a:lnTo>
                  <a:lnTo>
                    <a:pt x="3364230" y="2404110"/>
                  </a:lnTo>
                  <a:lnTo>
                    <a:pt x="2247773" y="1723517"/>
                  </a:lnTo>
                  <a:lnTo>
                    <a:pt x="2239391" y="1906270"/>
                  </a:lnTo>
                  <a:lnTo>
                    <a:pt x="1376172" y="1333881"/>
                  </a:lnTo>
                  <a:lnTo>
                    <a:pt x="1373759" y="1464818"/>
                  </a:lnTo>
                  <a:lnTo>
                    <a:pt x="0" y="596900"/>
                  </a:lnTo>
                  <a:lnTo>
                    <a:pt x="57912" y="0"/>
                  </a:lnTo>
                  <a:close/>
                </a:path>
              </a:pathLst>
            </a:custGeom>
            <a:solidFill>
              <a:srgbClr val="929292"/>
            </a:solidFill>
            <a:ln w="0" cap="flat" cmpd="sng" algn="ctr">
              <a:solidFill>
                <a:srgbClr val="92929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718693" y="1046099"/>
              <a:ext cx="3311653" cy="2500885"/>
            </a:xfrm>
            <a:custGeom>
              <a:avLst/>
              <a:gdLst/>
              <a:ahLst/>
              <a:cxnLst/>
              <a:rect l="0" t="0" r="0" b="0"/>
              <a:pathLst>
                <a:path w="3311653" h="2500885">
                  <a:moveTo>
                    <a:pt x="1383792" y="1086739"/>
                  </a:moveTo>
                  <a:lnTo>
                    <a:pt x="1426210" y="802894"/>
                  </a:lnTo>
                  <a:lnTo>
                    <a:pt x="2228850" y="1605280"/>
                  </a:lnTo>
                  <a:lnTo>
                    <a:pt x="2202053" y="1337691"/>
                  </a:lnTo>
                  <a:lnTo>
                    <a:pt x="3311652" y="2500884"/>
                  </a:lnTo>
                  <a:lnTo>
                    <a:pt x="2215007" y="1787652"/>
                  </a:lnTo>
                  <a:lnTo>
                    <a:pt x="2201164" y="1970405"/>
                  </a:lnTo>
                  <a:lnTo>
                    <a:pt x="1354582" y="1372743"/>
                  </a:lnTo>
                  <a:lnTo>
                    <a:pt x="1348232" y="1503553"/>
                  </a:lnTo>
                  <a:lnTo>
                    <a:pt x="0" y="595630"/>
                  </a:lnTo>
                  <a:lnTo>
                    <a:pt x="75438" y="0"/>
                  </a:lnTo>
                  <a:close/>
                </a:path>
              </a:pathLst>
            </a:custGeom>
            <a:solidFill>
              <a:srgbClr val="B6B6B6"/>
            </a:solidFill>
            <a:ln w="0" cap="flat" cmpd="sng" algn="ctr">
              <a:solidFill>
                <a:srgbClr val="B6B6B6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774192" y="951357"/>
              <a:ext cx="3259710" cy="2597786"/>
            </a:xfrm>
            <a:custGeom>
              <a:avLst/>
              <a:gdLst/>
              <a:ahLst/>
              <a:cxnLst/>
              <a:rect l="0" t="0" r="0" b="0"/>
              <a:pathLst>
                <a:path w="3259710" h="2597786">
                  <a:moveTo>
                    <a:pt x="1371092" y="1125982"/>
                  </a:moveTo>
                  <a:lnTo>
                    <a:pt x="1422146" y="843153"/>
                  </a:lnTo>
                  <a:lnTo>
                    <a:pt x="2202053" y="1669669"/>
                  </a:lnTo>
                  <a:lnTo>
                    <a:pt x="2183003" y="1400810"/>
                  </a:lnTo>
                  <a:lnTo>
                    <a:pt x="3259709" y="2597785"/>
                  </a:lnTo>
                  <a:lnTo>
                    <a:pt x="2182495" y="1852041"/>
                  </a:lnTo>
                  <a:lnTo>
                    <a:pt x="2163318" y="2034413"/>
                  </a:lnTo>
                  <a:lnTo>
                    <a:pt x="1333373" y="1411478"/>
                  </a:lnTo>
                  <a:lnTo>
                    <a:pt x="1323340" y="1542415"/>
                  </a:lnTo>
                  <a:lnTo>
                    <a:pt x="0" y="594233"/>
                  </a:lnTo>
                  <a:lnTo>
                    <a:pt x="93472" y="0"/>
                  </a:lnTo>
                  <a:close/>
                </a:path>
              </a:pathLst>
            </a:custGeom>
            <a:solidFill>
              <a:srgbClr val="DBDBDB"/>
            </a:solidFill>
            <a:ln w="0" cap="flat" cmpd="sng" algn="ctr">
              <a:solidFill>
                <a:srgbClr val="DBDBDB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829945" y="856742"/>
              <a:ext cx="3207259" cy="2694179"/>
            </a:xfrm>
            <a:custGeom>
              <a:avLst/>
              <a:gdLst/>
              <a:ahLst/>
              <a:cxnLst/>
              <a:rect l="0" t="0" r="0" b="0"/>
              <a:pathLst>
                <a:path w="3207259" h="2694179">
                  <a:moveTo>
                    <a:pt x="1358392" y="1165225"/>
                  </a:moveTo>
                  <a:lnTo>
                    <a:pt x="1417701" y="882904"/>
                  </a:lnTo>
                  <a:lnTo>
                    <a:pt x="2174875" y="1733804"/>
                  </a:lnTo>
                  <a:lnTo>
                    <a:pt x="2163699" y="1463929"/>
                  </a:lnTo>
                  <a:lnTo>
                    <a:pt x="3207258" y="2694178"/>
                  </a:lnTo>
                  <a:lnTo>
                    <a:pt x="2150110" y="1915922"/>
                  </a:lnTo>
                  <a:lnTo>
                    <a:pt x="2125091" y="2098167"/>
                  </a:lnTo>
                  <a:lnTo>
                    <a:pt x="1312037" y="1450213"/>
                  </a:lnTo>
                  <a:lnTo>
                    <a:pt x="1297940" y="1581023"/>
                  </a:lnTo>
                  <a:lnTo>
                    <a:pt x="0" y="592709"/>
                  </a:lnTo>
                  <a:lnTo>
                    <a:pt x="111125" y="0"/>
                  </a:lnTo>
                  <a:close/>
                </a:path>
              </a:pathLst>
            </a:custGeom>
            <a:solidFill>
              <a:srgbClr val="FFFFFF"/>
            </a:solidFill>
            <a:ln w="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829310" y="857250"/>
              <a:ext cx="3208021" cy="2693671"/>
            </a:xfrm>
            <a:custGeom>
              <a:avLst/>
              <a:gdLst/>
              <a:ahLst/>
              <a:cxnLst/>
              <a:rect l="0" t="0" r="0" b="0"/>
              <a:pathLst>
                <a:path w="3208021" h="2693671">
                  <a:moveTo>
                    <a:pt x="111760" y="0"/>
                  </a:moveTo>
                  <a:lnTo>
                    <a:pt x="0" y="591820"/>
                  </a:lnTo>
                  <a:lnTo>
                    <a:pt x="1299210" y="1581150"/>
                  </a:lnTo>
                  <a:lnTo>
                    <a:pt x="1313180" y="1449070"/>
                  </a:lnTo>
                  <a:lnTo>
                    <a:pt x="2125980" y="2098040"/>
                  </a:lnTo>
                  <a:lnTo>
                    <a:pt x="2150110" y="1915160"/>
                  </a:lnTo>
                  <a:lnTo>
                    <a:pt x="3208020" y="2693670"/>
                  </a:lnTo>
                  <a:lnTo>
                    <a:pt x="2164080" y="1463040"/>
                  </a:lnTo>
                  <a:lnTo>
                    <a:pt x="2175510" y="1733550"/>
                  </a:lnTo>
                  <a:lnTo>
                    <a:pt x="1418590" y="882650"/>
                  </a:lnTo>
                  <a:lnTo>
                    <a:pt x="1358900" y="1164590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6096" cap="flat" cmpd="sng" algn="ctr">
              <a:solidFill>
                <a:srgbClr val="BABABA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5575300" y="6502400"/>
            <a:ext cx="4445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US" sz="1200" smtClean="0">
                <a:solidFill>
                  <a:srgbClr val="000000"/>
                </a:solidFill>
                <a:latin typeface="Arial - 16"/>
              </a:rPr>
              <a:t>Created by Ryan Novak, Intec Specialist</a:t>
            </a:r>
          </a:p>
          <a:p>
            <a:pPr algn="r"/>
            <a:r>
              <a:rPr lang="en-US" sz="1200" smtClean="0">
                <a:solidFill>
                  <a:srgbClr val="000000"/>
                </a:solidFill>
                <a:latin typeface="Arial - 16"/>
              </a:rPr>
              <a:t>School District of Lexington-Richland Counties</a:t>
            </a:r>
          </a:p>
          <a:p>
            <a:pPr algn="r"/>
            <a:r>
              <a:rPr lang="en-US" sz="1200" smtClean="0">
                <a:solidFill>
                  <a:srgbClr val="000000"/>
                </a:solidFill>
                <a:latin typeface="Arial - 16"/>
              </a:rPr>
              <a:t>rnovak@lex5.k12.sc.us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</p:spTree>
    <p:extLst>
      <p:ext uri="{BB962C8B-B14F-4D97-AF65-F5344CB8AC3E}">
        <p14:creationId xmlns:p14="http://schemas.microsoft.com/office/powerpoint/2010/main" val="425366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525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4491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2919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6167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1268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3434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5575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905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59626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1415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160000" cy="7620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Freeform 2"/>
          <p:cNvSpPr/>
          <p:nvPr/>
        </p:nvSpPr>
        <p:spPr>
          <a:xfrm>
            <a:off x="571500" y="596900"/>
            <a:ext cx="9007349" cy="1209549"/>
          </a:xfrm>
          <a:custGeom>
            <a:avLst/>
            <a:gdLst/>
            <a:ahLst/>
            <a:cxnLst/>
            <a:rect l="0" t="0" r="0" b="0"/>
            <a:pathLst>
              <a:path w="9007349" h="1209549">
                <a:moveTo>
                  <a:pt x="0" y="0"/>
                </a:moveTo>
                <a:lnTo>
                  <a:pt x="9007348" y="0"/>
                </a:lnTo>
                <a:lnTo>
                  <a:pt x="9007348" y="1209548"/>
                </a:lnTo>
                <a:lnTo>
                  <a:pt x="0" y="1209548"/>
                </a:lnTo>
                <a:close/>
              </a:path>
            </a:pathLst>
          </a:custGeom>
          <a:solidFill>
            <a:srgbClr val="C265D2"/>
          </a:solidFill>
          <a:ln w="38100" cap="flat" cmpd="sng" algn="ctr">
            <a:solidFill>
              <a:srgbClr val="C265D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46200" y="673100"/>
            <a:ext cx="74676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600" b="1" smtClean="0">
                <a:solidFill>
                  <a:srgbClr val="FFFFFF"/>
                </a:solidFill>
                <a:latin typeface="Arial - 35"/>
              </a:rPr>
              <a:t>Science Standards</a:t>
            </a:r>
            <a:endParaRPr lang="en-US" sz="2600" b="1">
              <a:solidFill>
                <a:srgbClr val="FFFFFF"/>
              </a:solidFill>
              <a:latin typeface="Arial - 35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606552" y="1981200"/>
            <a:ext cx="9502648" cy="461665"/>
            <a:chOff x="606552" y="1981200"/>
            <a:chExt cx="9502648" cy="461665"/>
          </a:xfrm>
        </p:grpSpPr>
        <p:sp>
          <p:nvSpPr>
            <p:cNvPr id="5" name="TextBox 4">
              <a:hlinkClick r:id="rId3" action="ppaction://hlinksldjump"/>
            </p:cNvPr>
            <p:cNvSpPr txBox="1"/>
            <p:nvPr/>
          </p:nvSpPr>
          <p:spPr>
            <a:xfrm>
              <a:off x="1066800" y="1981200"/>
              <a:ext cx="9042400" cy="461665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b="1" smtClean="0">
                  <a:solidFill>
                    <a:srgbClr val="000000"/>
                  </a:solidFill>
                  <a:latin typeface="Times New Roman - 16"/>
                </a:rPr>
                <a:t>4-5.5   Explain how electricity, as a form of energy, can be transformed into other forms of energy (including light, heat, and sound).</a:t>
              </a:r>
              <a:endParaRPr lang="en-US" sz="1200" b="1">
                <a:solidFill>
                  <a:srgbClr val="000000"/>
                </a:solidFill>
                <a:latin typeface="Times New Roman - 16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606552" y="2054352"/>
              <a:ext cx="427229" cy="249810"/>
              <a:chOff x="606552" y="2054352"/>
              <a:chExt cx="427229" cy="249810"/>
            </a:xfrm>
          </p:grpSpPr>
          <p:sp>
            <p:nvSpPr>
              <p:cNvPr id="6" name="Freeform 5">
                <a:hlinkClick r:id="rId3" action="ppaction://hlinksldjump"/>
              </p:cNvPr>
              <p:cNvSpPr/>
              <p:nvPr/>
            </p:nvSpPr>
            <p:spPr>
              <a:xfrm>
                <a:off x="606552" y="2115820"/>
                <a:ext cx="424054" cy="187072"/>
              </a:xfrm>
              <a:custGeom>
                <a:avLst/>
                <a:gdLst/>
                <a:ahLst/>
                <a:cxnLst/>
                <a:rect l="0" t="0" r="0" b="0"/>
                <a:pathLst>
                  <a:path w="424054" h="187072">
                    <a:moveTo>
                      <a:pt x="172847" y="82550"/>
                    </a:moveTo>
                    <a:lnTo>
                      <a:pt x="172847" y="55880"/>
                    </a:lnTo>
                    <a:lnTo>
                      <a:pt x="281178" y="118999"/>
                    </a:lnTo>
                    <a:lnTo>
                      <a:pt x="273304" y="94742"/>
                    </a:lnTo>
                    <a:lnTo>
                      <a:pt x="424053" y="187071"/>
                    </a:lnTo>
                    <a:lnTo>
                      <a:pt x="282702" y="136017"/>
                    </a:lnTo>
                    <a:lnTo>
                      <a:pt x="284353" y="153035"/>
                    </a:lnTo>
                    <a:lnTo>
                      <a:pt x="174371" y="109347"/>
                    </a:lnTo>
                    <a:lnTo>
                      <a:pt x="176022" y="121412"/>
                    </a:lnTo>
                    <a:lnTo>
                      <a:pt x="1651" y="558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>
                <a:hlinkClick r:id="rId3" action="ppaction://hlinksldjump"/>
              </p:cNvPr>
              <p:cNvSpPr/>
              <p:nvPr/>
            </p:nvSpPr>
            <p:spPr>
              <a:xfrm>
                <a:off x="614807" y="2107057"/>
                <a:ext cx="416307" cy="195962"/>
              </a:xfrm>
              <a:custGeom>
                <a:avLst/>
                <a:gdLst/>
                <a:ahLst/>
                <a:cxnLst/>
                <a:rect l="0" t="0" r="0" b="0"/>
                <a:pathLst>
                  <a:path w="416307" h="195962">
                    <a:moveTo>
                      <a:pt x="169672" y="86233"/>
                    </a:moveTo>
                    <a:lnTo>
                      <a:pt x="170688" y="59563"/>
                    </a:lnTo>
                    <a:lnTo>
                      <a:pt x="276352" y="124968"/>
                    </a:lnTo>
                    <a:lnTo>
                      <a:pt x="269367" y="100584"/>
                    </a:lnTo>
                    <a:lnTo>
                      <a:pt x="416306" y="195961"/>
                    </a:lnTo>
                    <a:lnTo>
                      <a:pt x="277241" y="141986"/>
                    </a:lnTo>
                    <a:lnTo>
                      <a:pt x="278130" y="159004"/>
                    </a:lnTo>
                    <a:lnTo>
                      <a:pt x="170180" y="112903"/>
                    </a:lnTo>
                    <a:lnTo>
                      <a:pt x="171323" y="124968"/>
                    </a:lnTo>
                    <a:lnTo>
                      <a:pt x="0" y="55753"/>
                    </a:lnTo>
                    <a:lnTo>
                      <a:pt x="508" y="0"/>
                    </a:lnTo>
                    <a:close/>
                  </a:path>
                </a:pathLst>
              </a:custGeom>
              <a:solidFill>
                <a:srgbClr val="242424"/>
              </a:solidFill>
              <a:ln w="0" cap="flat" cmpd="sng" algn="ctr">
                <a:solidFill>
                  <a:srgbClr val="242424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>
                <a:hlinkClick r:id="rId3" action="ppaction://hlinksldjump"/>
              </p:cNvPr>
              <p:cNvSpPr/>
              <p:nvPr/>
            </p:nvSpPr>
            <p:spPr>
              <a:xfrm>
                <a:off x="621411" y="2098294"/>
                <a:ext cx="410084" cy="204979"/>
              </a:xfrm>
              <a:custGeom>
                <a:avLst/>
                <a:gdLst/>
                <a:ahLst/>
                <a:cxnLst/>
                <a:rect l="0" t="0" r="0" b="0"/>
                <a:pathLst>
                  <a:path w="410084" h="204979">
                    <a:moveTo>
                      <a:pt x="168148" y="89789"/>
                    </a:moveTo>
                    <a:lnTo>
                      <a:pt x="170180" y="63246"/>
                    </a:lnTo>
                    <a:lnTo>
                      <a:pt x="273050" y="130937"/>
                    </a:lnTo>
                    <a:lnTo>
                      <a:pt x="267081" y="106426"/>
                    </a:lnTo>
                    <a:lnTo>
                      <a:pt x="410083" y="204978"/>
                    </a:lnTo>
                    <a:lnTo>
                      <a:pt x="273431" y="147828"/>
                    </a:lnTo>
                    <a:lnTo>
                      <a:pt x="273685" y="164846"/>
                    </a:lnTo>
                    <a:lnTo>
                      <a:pt x="167640" y="116459"/>
                    </a:lnTo>
                    <a:lnTo>
                      <a:pt x="168275" y="128651"/>
                    </a:lnTo>
                    <a:lnTo>
                      <a:pt x="0" y="55626"/>
                    </a:lnTo>
                    <a:lnTo>
                      <a:pt x="2540" y="0"/>
                    </a:lnTo>
                    <a:close/>
                  </a:path>
                </a:pathLst>
              </a:custGeom>
              <a:solidFill>
                <a:srgbClr val="494949"/>
              </a:solidFill>
              <a:ln w="0" cap="flat" cmpd="sng" algn="ctr">
                <a:solidFill>
                  <a:srgbClr val="49494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>
                <a:hlinkClick r:id="rId3" action="ppaction://hlinksldjump"/>
              </p:cNvPr>
              <p:cNvSpPr/>
              <p:nvPr/>
            </p:nvSpPr>
            <p:spPr>
              <a:xfrm>
                <a:off x="627888" y="2089531"/>
                <a:ext cx="403988" cy="213869"/>
              </a:xfrm>
              <a:custGeom>
                <a:avLst/>
                <a:gdLst/>
                <a:ahLst/>
                <a:cxnLst/>
                <a:rect l="0" t="0" r="0" b="0"/>
                <a:pathLst>
                  <a:path w="403988" h="213869">
                    <a:moveTo>
                      <a:pt x="166751" y="93472"/>
                    </a:moveTo>
                    <a:lnTo>
                      <a:pt x="169672" y="66929"/>
                    </a:lnTo>
                    <a:lnTo>
                      <a:pt x="270002" y="136906"/>
                    </a:lnTo>
                    <a:lnTo>
                      <a:pt x="264922" y="112268"/>
                    </a:lnTo>
                    <a:lnTo>
                      <a:pt x="403987" y="213868"/>
                    </a:lnTo>
                    <a:lnTo>
                      <a:pt x="269621" y="153797"/>
                    </a:lnTo>
                    <a:lnTo>
                      <a:pt x="269240" y="170815"/>
                    </a:lnTo>
                    <a:lnTo>
                      <a:pt x="165227" y="120015"/>
                    </a:lnTo>
                    <a:lnTo>
                      <a:pt x="165481" y="132207"/>
                    </a:lnTo>
                    <a:lnTo>
                      <a:pt x="0" y="55372"/>
                    </a:lnTo>
                    <a:lnTo>
                      <a:pt x="4826" y="0"/>
                    </a:lnTo>
                    <a:close/>
                  </a:path>
                </a:pathLst>
              </a:custGeom>
              <a:solidFill>
                <a:srgbClr val="6D6D6D"/>
              </a:solidFill>
              <a:ln w="0" cap="flat" cmpd="sng" algn="ctr">
                <a:solidFill>
                  <a:srgbClr val="6D6D6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>
                <a:hlinkClick r:id="rId3" action="ppaction://hlinksldjump"/>
              </p:cNvPr>
              <p:cNvSpPr/>
              <p:nvPr/>
            </p:nvSpPr>
            <p:spPr>
              <a:xfrm>
                <a:off x="634492" y="2080768"/>
                <a:ext cx="397765" cy="222886"/>
              </a:xfrm>
              <a:custGeom>
                <a:avLst/>
                <a:gdLst/>
                <a:ahLst/>
                <a:cxnLst/>
                <a:rect l="0" t="0" r="0" b="0"/>
                <a:pathLst>
                  <a:path w="397765" h="222886">
                    <a:moveTo>
                      <a:pt x="165227" y="97028"/>
                    </a:moveTo>
                    <a:lnTo>
                      <a:pt x="169164" y="70612"/>
                    </a:lnTo>
                    <a:lnTo>
                      <a:pt x="266827" y="142748"/>
                    </a:lnTo>
                    <a:lnTo>
                      <a:pt x="262636" y="118110"/>
                    </a:lnTo>
                    <a:lnTo>
                      <a:pt x="397764" y="222885"/>
                    </a:lnTo>
                    <a:lnTo>
                      <a:pt x="265811" y="159766"/>
                    </a:lnTo>
                    <a:lnTo>
                      <a:pt x="264795" y="176657"/>
                    </a:lnTo>
                    <a:lnTo>
                      <a:pt x="162687" y="123571"/>
                    </a:lnTo>
                    <a:lnTo>
                      <a:pt x="162433" y="135763"/>
                    </a:lnTo>
                    <a:lnTo>
                      <a:pt x="0" y="55245"/>
                    </a:lnTo>
                    <a:lnTo>
                      <a:pt x="6858" y="0"/>
                    </a:lnTo>
                    <a:close/>
                  </a:path>
                </a:pathLst>
              </a:custGeom>
              <a:solidFill>
                <a:srgbClr val="929292"/>
              </a:solidFill>
              <a:ln w="0" cap="flat" cmpd="sng" algn="ctr">
                <a:solidFill>
                  <a:srgbClr val="92929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>
                <a:hlinkClick r:id="rId3" action="ppaction://hlinksldjump"/>
              </p:cNvPr>
              <p:cNvSpPr/>
              <p:nvPr/>
            </p:nvSpPr>
            <p:spPr>
              <a:xfrm>
                <a:off x="641096" y="2071878"/>
                <a:ext cx="391542" cy="231903"/>
              </a:xfrm>
              <a:custGeom>
                <a:avLst/>
                <a:gdLst/>
                <a:ahLst/>
                <a:cxnLst/>
                <a:rect l="0" t="0" r="0" b="0"/>
                <a:pathLst>
                  <a:path w="391542" h="231903">
                    <a:moveTo>
                      <a:pt x="163576" y="100838"/>
                    </a:moveTo>
                    <a:lnTo>
                      <a:pt x="168656" y="74549"/>
                    </a:lnTo>
                    <a:lnTo>
                      <a:pt x="263525" y="148844"/>
                    </a:lnTo>
                    <a:lnTo>
                      <a:pt x="260350" y="124079"/>
                    </a:lnTo>
                    <a:lnTo>
                      <a:pt x="391541" y="231902"/>
                    </a:lnTo>
                    <a:lnTo>
                      <a:pt x="261874" y="165735"/>
                    </a:lnTo>
                    <a:lnTo>
                      <a:pt x="260223" y="182753"/>
                    </a:lnTo>
                    <a:lnTo>
                      <a:pt x="160147" y="127254"/>
                    </a:lnTo>
                    <a:lnTo>
                      <a:pt x="159385" y="139446"/>
                    </a:lnTo>
                    <a:lnTo>
                      <a:pt x="0" y="55245"/>
                    </a:lnTo>
                    <a:lnTo>
                      <a:pt x="8890" y="0"/>
                    </a:lnTo>
                    <a:close/>
                  </a:path>
                </a:pathLst>
              </a:custGeom>
              <a:solidFill>
                <a:srgbClr val="B6B6B6"/>
              </a:solidFill>
              <a:ln w="0" cap="flat" cmpd="sng" algn="ctr">
                <a:solidFill>
                  <a:srgbClr val="B6B6B6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>
                <a:hlinkClick r:id="rId3" action="ppaction://hlinksldjump"/>
              </p:cNvPr>
              <p:cNvSpPr/>
              <p:nvPr/>
            </p:nvSpPr>
            <p:spPr>
              <a:xfrm>
                <a:off x="647700" y="2063115"/>
                <a:ext cx="385446" cy="240920"/>
              </a:xfrm>
              <a:custGeom>
                <a:avLst/>
                <a:gdLst/>
                <a:ahLst/>
                <a:cxnLst/>
                <a:rect l="0" t="0" r="0" b="0"/>
                <a:pathLst>
                  <a:path w="385446" h="240920">
                    <a:moveTo>
                      <a:pt x="162052" y="104394"/>
                    </a:moveTo>
                    <a:lnTo>
                      <a:pt x="168148" y="78232"/>
                    </a:lnTo>
                    <a:lnTo>
                      <a:pt x="260350" y="154813"/>
                    </a:lnTo>
                    <a:lnTo>
                      <a:pt x="258064" y="129921"/>
                    </a:lnTo>
                    <a:lnTo>
                      <a:pt x="385445" y="240919"/>
                    </a:lnTo>
                    <a:lnTo>
                      <a:pt x="258064" y="171704"/>
                    </a:lnTo>
                    <a:lnTo>
                      <a:pt x="255778" y="188595"/>
                    </a:lnTo>
                    <a:lnTo>
                      <a:pt x="157607" y="130937"/>
                    </a:lnTo>
                    <a:lnTo>
                      <a:pt x="156464" y="143002"/>
                    </a:lnTo>
                    <a:lnTo>
                      <a:pt x="0" y="55118"/>
                    </a:lnTo>
                    <a:lnTo>
                      <a:pt x="11049" y="0"/>
                    </a:lnTo>
                    <a:close/>
                  </a:path>
                </a:pathLst>
              </a:custGeom>
              <a:solidFill>
                <a:srgbClr val="DBDBDB"/>
              </a:solidFill>
              <a:ln w="0" cap="flat" cmpd="sng" algn="ctr">
                <a:solidFill>
                  <a:srgbClr val="DBDBDB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>
                <a:hlinkClick r:id="rId3" action="ppaction://hlinksldjump"/>
              </p:cNvPr>
              <p:cNvSpPr/>
              <p:nvPr/>
            </p:nvSpPr>
            <p:spPr>
              <a:xfrm>
                <a:off x="654304" y="2054352"/>
                <a:ext cx="379223" cy="249810"/>
              </a:xfrm>
              <a:custGeom>
                <a:avLst/>
                <a:gdLst/>
                <a:ahLst/>
                <a:cxnLst/>
                <a:rect l="0" t="0" r="0" b="0"/>
                <a:pathLst>
                  <a:path w="379223" h="249810">
                    <a:moveTo>
                      <a:pt x="160528" y="108077"/>
                    </a:moveTo>
                    <a:lnTo>
                      <a:pt x="167640" y="81915"/>
                    </a:lnTo>
                    <a:lnTo>
                      <a:pt x="257048" y="160782"/>
                    </a:lnTo>
                    <a:lnTo>
                      <a:pt x="255778" y="135763"/>
                    </a:lnTo>
                    <a:lnTo>
                      <a:pt x="379222" y="249809"/>
                    </a:lnTo>
                    <a:lnTo>
                      <a:pt x="254127" y="177673"/>
                    </a:lnTo>
                    <a:lnTo>
                      <a:pt x="251206" y="194564"/>
                    </a:lnTo>
                    <a:lnTo>
                      <a:pt x="155067" y="134493"/>
                    </a:lnTo>
                    <a:lnTo>
                      <a:pt x="153416" y="146558"/>
                    </a:lnTo>
                    <a:lnTo>
                      <a:pt x="0" y="54991"/>
                    </a:lnTo>
                    <a:lnTo>
                      <a:pt x="13081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>
                <a:hlinkClick r:id="rId3" action="ppaction://hlinksldjump"/>
              </p:cNvPr>
              <p:cNvSpPr/>
              <p:nvPr/>
            </p:nvSpPr>
            <p:spPr>
              <a:xfrm>
                <a:off x="654050" y="2054860"/>
                <a:ext cx="379731" cy="248921"/>
              </a:xfrm>
              <a:custGeom>
                <a:avLst/>
                <a:gdLst/>
                <a:ahLst/>
                <a:cxnLst/>
                <a:rect l="0" t="0" r="0" b="0"/>
                <a:pathLst>
                  <a:path w="379731" h="248921">
                    <a:moveTo>
                      <a:pt x="13970" y="0"/>
                    </a:moveTo>
                    <a:lnTo>
                      <a:pt x="0" y="54610"/>
                    </a:lnTo>
                    <a:lnTo>
                      <a:pt x="153670" y="146050"/>
                    </a:lnTo>
                    <a:lnTo>
                      <a:pt x="154940" y="133350"/>
                    </a:lnTo>
                    <a:lnTo>
                      <a:pt x="251460" y="194310"/>
                    </a:lnTo>
                    <a:lnTo>
                      <a:pt x="254000" y="176530"/>
                    </a:lnTo>
                    <a:lnTo>
                      <a:pt x="379730" y="248920"/>
                    </a:lnTo>
                    <a:lnTo>
                      <a:pt x="256540" y="134620"/>
                    </a:lnTo>
                    <a:lnTo>
                      <a:pt x="257810" y="160020"/>
                    </a:lnTo>
                    <a:lnTo>
                      <a:pt x="167640" y="81280"/>
                    </a:lnTo>
                    <a:lnTo>
                      <a:pt x="161290" y="107950"/>
                    </a:lnTo>
                    <a:close/>
                  </a:path>
                </a:pathLst>
              </a:custGeom>
              <a:solidFill>
                <a:schemeClr val="accent1">
                  <a:alpha val="0"/>
                </a:schemeClr>
              </a:solidFill>
              <a:ln w="508" cap="flat" cmpd="sng" algn="ctr">
                <a:solidFill>
                  <a:srgbClr val="BABAB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8" name="Group 27"/>
          <p:cNvGrpSpPr/>
          <p:nvPr/>
        </p:nvGrpSpPr>
        <p:grpSpPr>
          <a:xfrm>
            <a:off x="606552" y="2933700"/>
            <a:ext cx="9096248" cy="461665"/>
            <a:chOff x="606552" y="2933700"/>
            <a:chExt cx="9096248" cy="461665"/>
          </a:xfrm>
        </p:grpSpPr>
        <p:sp>
          <p:nvSpPr>
            <p:cNvPr id="17" name="TextBox 16"/>
            <p:cNvSpPr txBox="1"/>
            <p:nvPr/>
          </p:nvSpPr>
          <p:spPr>
            <a:xfrm>
              <a:off x="1066800" y="2933700"/>
              <a:ext cx="8636000" cy="461665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b="1" smtClean="0">
                  <a:solidFill>
                    <a:srgbClr val="000000"/>
                  </a:solidFill>
                  <a:latin typeface="Times New Roman - 16"/>
                </a:rPr>
                <a:t>4-5.6	Summarize the function of the components of complete circuits (including wire, switch, battery, and light bulb).</a:t>
              </a:r>
              <a:endParaRPr lang="en-US" sz="1200" b="1">
                <a:solidFill>
                  <a:srgbClr val="000000"/>
                </a:solidFill>
                <a:latin typeface="Times New Roman - 16"/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606552" y="2956052"/>
              <a:ext cx="427229" cy="249810"/>
              <a:chOff x="606552" y="2956052"/>
              <a:chExt cx="427229" cy="249810"/>
            </a:xfrm>
          </p:grpSpPr>
          <p:sp>
            <p:nvSpPr>
              <p:cNvPr id="18" name="Freeform 17"/>
              <p:cNvSpPr/>
              <p:nvPr/>
            </p:nvSpPr>
            <p:spPr>
              <a:xfrm>
                <a:off x="606552" y="3017520"/>
                <a:ext cx="424054" cy="187072"/>
              </a:xfrm>
              <a:custGeom>
                <a:avLst/>
                <a:gdLst/>
                <a:ahLst/>
                <a:cxnLst/>
                <a:rect l="0" t="0" r="0" b="0"/>
                <a:pathLst>
                  <a:path w="424054" h="187072">
                    <a:moveTo>
                      <a:pt x="172847" y="82550"/>
                    </a:moveTo>
                    <a:lnTo>
                      <a:pt x="172847" y="55880"/>
                    </a:lnTo>
                    <a:lnTo>
                      <a:pt x="281178" y="118999"/>
                    </a:lnTo>
                    <a:lnTo>
                      <a:pt x="273304" y="94742"/>
                    </a:lnTo>
                    <a:lnTo>
                      <a:pt x="424053" y="187071"/>
                    </a:lnTo>
                    <a:lnTo>
                      <a:pt x="282702" y="136017"/>
                    </a:lnTo>
                    <a:lnTo>
                      <a:pt x="284353" y="153035"/>
                    </a:lnTo>
                    <a:lnTo>
                      <a:pt x="174371" y="109347"/>
                    </a:lnTo>
                    <a:lnTo>
                      <a:pt x="176022" y="121412"/>
                    </a:lnTo>
                    <a:lnTo>
                      <a:pt x="1651" y="558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614807" y="3008757"/>
                <a:ext cx="416307" cy="195962"/>
              </a:xfrm>
              <a:custGeom>
                <a:avLst/>
                <a:gdLst/>
                <a:ahLst/>
                <a:cxnLst/>
                <a:rect l="0" t="0" r="0" b="0"/>
                <a:pathLst>
                  <a:path w="416307" h="195962">
                    <a:moveTo>
                      <a:pt x="169672" y="86233"/>
                    </a:moveTo>
                    <a:lnTo>
                      <a:pt x="170688" y="59563"/>
                    </a:lnTo>
                    <a:lnTo>
                      <a:pt x="276352" y="124968"/>
                    </a:lnTo>
                    <a:lnTo>
                      <a:pt x="269367" y="100584"/>
                    </a:lnTo>
                    <a:lnTo>
                      <a:pt x="416306" y="195961"/>
                    </a:lnTo>
                    <a:lnTo>
                      <a:pt x="277241" y="141986"/>
                    </a:lnTo>
                    <a:lnTo>
                      <a:pt x="278130" y="159004"/>
                    </a:lnTo>
                    <a:lnTo>
                      <a:pt x="170180" y="112903"/>
                    </a:lnTo>
                    <a:lnTo>
                      <a:pt x="171323" y="124968"/>
                    </a:lnTo>
                    <a:lnTo>
                      <a:pt x="0" y="55753"/>
                    </a:lnTo>
                    <a:lnTo>
                      <a:pt x="508" y="0"/>
                    </a:lnTo>
                    <a:close/>
                  </a:path>
                </a:pathLst>
              </a:custGeom>
              <a:solidFill>
                <a:srgbClr val="242424"/>
              </a:solidFill>
              <a:ln w="0" cap="flat" cmpd="sng" algn="ctr">
                <a:solidFill>
                  <a:srgbClr val="242424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621411" y="2999994"/>
                <a:ext cx="410084" cy="204979"/>
              </a:xfrm>
              <a:custGeom>
                <a:avLst/>
                <a:gdLst/>
                <a:ahLst/>
                <a:cxnLst/>
                <a:rect l="0" t="0" r="0" b="0"/>
                <a:pathLst>
                  <a:path w="410084" h="204979">
                    <a:moveTo>
                      <a:pt x="168148" y="89789"/>
                    </a:moveTo>
                    <a:lnTo>
                      <a:pt x="170180" y="63246"/>
                    </a:lnTo>
                    <a:lnTo>
                      <a:pt x="273050" y="130937"/>
                    </a:lnTo>
                    <a:lnTo>
                      <a:pt x="267081" y="106426"/>
                    </a:lnTo>
                    <a:lnTo>
                      <a:pt x="410083" y="204978"/>
                    </a:lnTo>
                    <a:lnTo>
                      <a:pt x="273431" y="147828"/>
                    </a:lnTo>
                    <a:lnTo>
                      <a:pt x="273685" y="164846"/>
                    </a:lnTo>
                    <a:lnTo>
                      <a:pt x="167640" y="116459"/>
                    </a:lnTo>
                    <a:lnTo>
                      <a:pt x="168275" y="128651"/>
                    </a:lnTo>
                    <a:lnTo>
                      <a:pt x="0" y="55626"/>
                    </a:lnTo>
                    <a:lnTo>
                      <a:pt x="2540" y="0"/>
                    </a:lnTo>
                    <a:close/>
                  </a:path>
                </a:pathLst>
              </a:custGeom>
              <a:solidFill>
                <a:srgbClr val="494949"/>
              </a:solidFill>
              <a:ln w="0" cap="flat" cmpd="sng" algn="ctr">
                <a:solidFill>
                  <a:srgbClr val="49494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627888" y="2991231"/>
                <a:ext cx="403988" cy="213869"/>
              </a:xfrm>
              <a:custGeom>
                <a:avLst/>
                <a:gdLst/>
                <a:ahLst/>
                <a:cxnLst/>
                <a:rect l="0" t="0" r="0" b="0"/>
                <a:pathLst>
                  <a:path w="403988" h="213869">
                    <a:moveTo>
                      <a:pt x="166751" y="93472"/>
                    </a:moveTo>
                    <a:lnTo>
                      <a:pt x="169672" y="66929"/>
                    </a:lnTo>
                    <a:lnTo>
                      <a:pt x="270002" y="136906"/>
                    </a:lnTo>
                    <a:lnTo>
                      <a:pt x="264922" y="112268"/>
                    </a:lnTo>
                    <a:lnTo>
                      <a:pt x="403987" y="213868"/>
                    </a:lnTo>
                    <a:lnTo>
                      <a:pt x="269621" y="153797"/>
                    </a:lnTo>
                    <a:lnTo>
                      <a:pt x="269240" y="170815"/>
                    </a:lnTo>
                    <a:lnTo>
                      <a:pt x="165227" y="120015"/>
                    </a:lnTo>
                    <a:lnTo>
                      <a:pt x="165481" y="132207"/>
                    </a:lnTo>
                    <a:lnTo>
                      <a:pt x="0" y="55372"/>
                    </a:lnTo>
                    <a:lnTo>
                      <a:pt x="4826" y="0"/>
                    </a:lnTo>
                    <a:close/>
                  </a:path>
                </a:pathLst>
              </a:custGeom>
              <a:solidFill>
                <a:srgbClr val="6D6D6D"/>
              </a:solidFill>
              <a:ln w="0" cap="flat" cmpd="sng" algn="ctr">
                <a:solidFill>
                  <a:srgbClr val="6D6D6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634492" y="2982468"/>
                <a:ext cx="397765" cy="222886"/>
              </a:xfrm>
              <a:custGeom>
                <a:avLst/>
                <a:gdLst/>
                <a:ahLst/>
                <a:cxnLst/>
                <a:rect l="0" t="0" r="0" b="0"/>
                <a:pathLst>
                  <a:path w="397765" h="222886">
                    <a:moveTo>
                      <a:pt x="165227" y="97028"/>
                    </a:moveTo>
                    <a:lnTo>
                      <a:pt x="169164" y="70612"/>
                    </a:lnTo>
                    <a:lnTo>
                      <a:pt x="266827" y="142748"/>
                    </a:lnTo>
                    <a:lnTo>
                      <a:pt x="262636" y="118110"/>
                    </a:lnTo>
                    <a:lnTo>
                      <a:pt x="397764" y="222885"/>
                    </a:lnTo>
                    <a:lnTo>
                      <a:pt x="265811" y="159766"/>
                    </a:lnTo>
                    <a:lnTo>
                      <a:pt x="264795" y="176657"/>
                    </a:lnTo>
                    <a:lnTo>
                      <a:pt x="162687" y="123571"/>
                    </a:lnTo>
                    <a:lnTo>
                      <a:pt x="162433" y="135763"/>
                    </a:lnTo>
                    <a:lnTo>
                      <a:pt x="0" y="55245"/>
                    </a:lnTo>
                    <a:lnTo>
                      <a:pt x="6858" y="0"/>
                    </a:lnTo>
                    <a:close/>
                  </a:path>
                </a:pathLst>
              </a:custGeom>
              <a:solidFill>
                <a:srgbClr val="929292"/>
              </a:solidFill>
              <a:ln w="0" cap="flat" cmpd="sng" algn="ctr">
                <a:solidFill>
                  <a:srgbClr val="92929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641096" y="2973578"/>
                <a:ext cx="391542" cy="231903"/>
              </a:xfrm>
              <a:custGeom>
                <a:avLst/>
                <a:gdLst/>
                <a:ahLst/>
                <a:cxnLst/>
                <a:rect l="0" t="0" r="0" b="0"/>
                <a:pathLst>
                  <a:path w="391542" h="231903">
                    <a:moveTo>
                      <a:pt x="163576" y="100838"/>
                    </a:moveTo>
                    <a:lnTo>
                      <a:pt x="168656" y="74549"/>
                    </a:lnTo>
                    <a:lnTo>
                      <a:pt x="263525" y="148844"/>
                    </a:lnTo>
                    <a:lnTo>
                      <a:pt x="260350" y="124079"/>
                    </a:lnTo>
                    <a:lnTo>
                      <a:pt x="391541" y="231902"/>
                    </a:lnTo>
                    <a:lnTo>
                      <a:pt x="261874" y="165735"/>
                    </a:lnTo>
                    <a:lnTo>
                      <a:pt x="260223" y="182753"/>
                    </a:lnTo>
                    <a:lnTo>
                      <a:pt x="160147" y="127254"/>
                    </a:lnTo>
                    <a:lnTo>
                      <a:pt x="159385" y="139446"/>
                    </a:lnTo>
                    <a:lnTo>
                      <a:pt x="0" y="55245"/>
                    </a:lnTo>
                    <a:lnTo>
                      <a:pt x="8890" y="0"/>
                    </a:lnTo>
                    <a:close/>
                  </a:path>
                </a:pathLst>
              </a:custGeom>
              <a:solidFill>
                <a:srgbClr val="B6B6B6"/>
              </a:solidFill>
              <a:ln w="0" cap="flat" cmpd="sng" algn="ctr">
                <a:solidFill>
                  <a:srgbClr val="B6B6B6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647700" y="2964815"/>
                <a:ext cx="385446" cy="240920"/>
              </a:xfrm>
              <a:custGeom>
                <a:avLst/>
                <a:gdLst/>
                <a:ahLst/>
                <a:cxnLst/>
                <a:rect l="0" t="0" r="0" b="0"/>
                <a:pathLst>
                  <a:path w="385446" h="240920">
                    <a:moveTo>
                      <a:pt x="162052" y="104394"/>
                    </a:moveTo>
                    <a:lnTo>
                      <a:pt x="168148" y="78232"/>
                    </a:lnTo>
                    <a:lnTo>
                      <a:pt x="260350" y="154813"/>
                    </a:lnTo>
                    <a:lnTo>
                      <a:pt x="258064" y="129921"/>
                    </a:lnTo>
                    <a:lnTo>
                      <a:pt x="385445" y="240919"/>
                    </a:lnTo>
                    <a:lnTo>
                      <a:pt x="258064" y="171704"/>
                    </a:lnTo>
                    <a:lnTo>
                      <a:pt x="255778" y="188595"/>
                    </a:lnTo>
                    <a:lnTo>
                      <a:pt x="157607" y="130937"/>
                    </a:lnTo>
                    <a:lnTo>
                      <a:pt x="156464" y="143002"/>
                    </a:lnTo>
                    <a:lnTo>
                      <a:pt x="0" y="55118"/>
                    </a:lnTo>
                    <a:lnTo>
                      <a:pt x="11049" y="0"/>
                    </a:lnTo>
                    <a:close/>
                  </a:path>
                </a:pathLst>
              </a:custGeom>
              <a:solidFill>
                <a:srgbClr val="DBDBDB"/>
              </a:solidFill>
              <a:ln w="0" cap="flat" cmpd="sng" algn="ctr">
                <a:solidFill>
                  <a:srgbClr val="DBDBDB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654304" y="2956052"/>
                <a:ext cx="379223" cy="249810"/>
              </a:xfrm>
              <a:custGeom>
                <a:avLst/>
                <a:gdLst/>
                <a:ahLst/>
                <a:cxnLst/>
                <a:rect l="0" t="0" r="0" b="0"/>
                <a:pathLst>
                  <a:path w="379223" h="249810">
                    <a:moveTo>
                      <a:pt x="160528" y="108077"/>
                    </a:moveTo>
                    <a:lnTo>
                      <a:pt x="167640" y="81915"/>
                    </a:lnTo>
                    <a:lnTo>
                      <a:pt x="257048" y="160782"/>
                    </a:lnTo>
                    <a:lnTo>
                      <a:pt x="255778" y="135763"/>
                    </a:lnTo>
                    <a:lnTo>
                      <a:pt x="379222" y="249809"/>
                    </a:lnTo>
                    <a:lnTo>
                      <a:pt x="254127" y="177673"/>
                    </a:lnTo>
                    <a:lnTo>
                      <a:pt x="251206" y="194564"/>
                    </a:lnTo>
                    <a:lnTo>
                      <a:pt x="155067" y="134493"/>
                    </a:lnTo>
                    <a:lnTo>
                      <a:pt x="153416" y="146558"/>
                    </a:lnTo>
                    <a:lnTo>
                      <a:pt x="0" y="54991"/>
                    </a:lnTo>
                    <a:lnTo>
                      <a:pt x="13081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654050" y="2956560"/>
                <a:ext cx="379731" cy="248921"/>
              </a:xfrm>
              <a:custGeom>
                <a:avLst/>
                <a:gdLst/>
                <a:ahLst/>
                <a:cxnLst/>
                <a:rect l="0" t="0" r="0" b="0"/>
                <a:pathLst>
                  <a:path w="379731" h="248921">
                    <a:moveTo>
                      <a:pt x="13970" y="0"/>
                    </a:moveTo>
                    <a:lnTo>
                      <a:pt x="0" y="54610"/>
                    </a:lnTo>
                    <a:lnTo>
                      <a:pt x="153670" y="146050"/>
                    </a:lnTo>
                    <a:lnTo>
                      <a:pt x="154940" y="133350"/>
                    </a:lnTo>
                    <a:lnTo>
                      <a:pt x="251460" y="194310"/>
                    </a:lnTo>
                    <a:lnTo>
                      <a:pt x="254000" y="176530"/>
                    </a:lnTo>
                    <a:lnTo>
                      <a:pt x="379730" y="248920"/>
                    </a:lnTo>
                    <a:lnTo>
                      <a:pt x="256540" y="134620"/>
                    </a:lnTo>
                    <a:lnTo>
                      <a:pt x="257810" y="160020"/>
                    </a:lnTo>
                    <a:lnTo>
                      <a:pt x="167640" y="81280"/>
                    </a:lnTo>
                    <a:lnTo>
                      <a:pt x="161290" y="107950"/>
                    </a:lnTo>
                    <a:close/>
                  </a:path>
                </a:pathLst>
              </a:custGeom>
              <a:solidFill>
                <a:schemeClr val="accent1">
                  <a:alpha val="0"/>
                </a:schemeClr>
              </a:solidFill>
              <a:ln w="508" cap="flat" cmpd="sng" algn="ctr">
                <a:solidFill>
                  <a:srgbClr val="BABAB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622427" y="4010152"/>
            <a:ext cx="6984873" cy="280047"/>
            <a:chOff x="622427" y="4010152"/>
            <a:chExt cx="6984873" cy="280047"/>
          </a:xfrm>
        </p:grpSpPr>
        <p:sp>
          <p:nvSpPr>
            <p:cNvPr id="29" name="TextBox 28">
              <a:hlinkClick r:id="rId4" action="ppaction://hlinksldjump"/>
            </p:cNvPr>
            <p:cNvSpPr txBox="1"/>
            <p:nvPr/>
          </p:nvSpPr>
          <p:spPr>
            <a:xfrm>
              <a:off x="1079500" y="4013200"/>
              <a:ext cx="6527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b="1" smtClean="0">
                  <a:solidFill>
                    <a:srgbClr val="000000"/>
                  </a:solidFill>
                  <a:latin typeface="Times New Roman - 16"/>
                </a:rPr>
                <a:t>4-5.7   	Illustrate the path of electric current in series and parallel circuits.</a:t>
              </a:r>
              <a:endParaRPr lang="en-US" sz="1200" b="1">
                <a:solidFill>
                  <a:srgbClr val="000000"/>
                </a:solidFill>
                <a:latin typeface="Times New Roman - 16"/>
              </a:endParaRP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622427" y="4010152"/>
              <a:ext cx="427864" cy="249810"/>
              <a:chOff x="622427" y="4010152"/>
              <a:chExt cx="427864" cy="249810"/>
            </a:xfrm>
          </p:grpSpPr>
          <p:sp>
            <p:nvSpPr>
              <p:cNvPr id="30" name="Freeform 29">
                <a:hlinkClick r:id="rId4" action="ppaction://hlinksldjump"/>
              </p:cNvPr>
              <p:cNvSpPr/>
              <p:nvPr/>
            </p:nvSpPr>
            <p:spPr>
              <a:xfrm>
                <a:off x="622427" y="4071620"/>
                <a:ext cx="424054" cy="187072"/>
              </a:xfrm>
              <a:custGeom>
                <a:avLst/>
                <a:gdLst/>
                <a:ahLst/>
                <a:cxnLst/>
                <a:rect l="0" t="0" r="0" b="0"/>
                <a:pathLst>
                  <a:path w="424054" h="187072">
                    <a:moveTo>
                      <a:pt x="172847" y="82550"/>
                    </a:moveTo>
                    <a:lnTo>
                      <a:pt x="172847" y="55880"/>
                    </a:lnTo>
                    <a:lnTo>
                      <a:pt x="281178" y="118999"/>
                    </a:lnTo>
                    <a:lnTo>
                      <a:pt x="273304" y="94742"/>
                    </a:lnTo>
                    <a:lnTo>
                      <a:pt x="424053" y="187071"/>
                    </a:lnTo>
                    <a:lnTo>
                      <a:pt x="282702" y="136017"/>
                    </a:lnTo>
                    <a:lnTo>
                      <a:pt x="284353" y="153035"/>
                    </a:lnTo>
                    <a:lnTo>
                      <a:pt x="174371" y="109347"/>
                    </a:lnTo>
                    <a:lnTo>
                      <a:pt x="176022" y="121412"/>
                    </a:lnTo>
                    <a:lnTo>
                      <a:pt x="1651" y="558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>
                <a:hlinkClick r:id="rId4" action="ppaction://hlinksldjump"/>
              </p:cNvPr>
              <p:cNvSpPr/>
              <p:nvPr/>
            </p:nvSpPr>
            <p:spPr>
              <a:xfrm>
                <a:off x="630682" y="4062857"/>
                <a:ext cx="416307" cy="195962"/>
              </a:xfrm>
              <a:custGeom>
                <a:avLst/>
                <a:gdLst/>
                <a:ahLst/>
                <a:cxnLst/>
                <a:rect l="0" t="0" r="0" b="0"/>
                <a:pathLst>
                  <a:path w="416307" h="195962">
                    <a:moveTo>
                      <a:pt x="169672" y="86233"/>
                    </a:moveTo>
                    <a:lnTo>
                      <a:pt x="170688" y="59563"/>
                    </a:lnTo>
                    <a:lnTo>
                      <a:pt x="276352" y="124968"/>
                    </a:lnTo>
                    <a:lnTo>
                      <a:pt x="269367" y="100584"/>
                    </a:lnTo>
                    <a:lnTo>
                      <a:pt x="416306" y="195961"/>
                    </a:lnTo>
                    <a:lnTo>
                      <a:pt x="277241" y="141986"/>
                    </a:lnTo>
                    <a:lnTo>
                      <a:pt x="278130" y="159004"/>
                    </a:lnTo>
                    <a:lnTo>
                      <a:pt x="170180" y="112903"/>
                    </a:lnTo>
                    <a:lnTo>
                      <a:pt x="171323" y="124968"/>
                    </a:lnTo>
                    <a:lnTo>
                      <a:pt x="0" y="55753"/>
                    </a:lnTo>
                    <a:lnTo>
                      <a:pt x="508" y="0"/>
                    </a:lnTo>
                    <a:close/>
                  </a:path>
                </a:pathLst>
              </a:custGeom>
              <a:solidFill>
                <a:srgbClr val="242424"/>
              </a:solidFill>
              <a:ln w="0" cap="flat" cmpd="sng" algn="ctr">
                <a:solidFill>
                  <a:srgbClr val="242424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>
                <a:hlinkClick r:id="rId4" action="ppaction://hlinksldjump"/>
              </p:cNvPr>
              <p:cNvSpPr/>
              <p:nvPr/>
            </p:nvSpPr>
            <p:spPr>
              <a:xfrm>
                <a:off x="637286" y="4054094"/>
                <a:ext cx="410084" cy="204979"/>
              </a:xfrm>
              <a:custGeom>
                <a:avLst/>
                <a:gdLst/>
                <a:ahLst/>
                <a:cxnLst/>
                <a:rect l="0" t="0" r="0" b="0"/>
                <a:pathLst>
                  <a:path w="410084" h="204979">
                    <a:moveTo>
                      <a:pt x="168148" y="89789"/>
                    </a:moveTo>
                    <a:lnTo>
                      <a:pt x="170180" y="63246"/>
                    </a:lnTo>
                    <a:lnTo>
                      <a:pt x="273050" y="130937"/>
                    </a:lnTo>
                    <a:lnTo>
                      <a:pt x="267081" y="106426"/>
                    </a:lnTo>
                    <a:lnTo>
                      <a:pt x="410083" y="204978"/>
                    </a:lnTo>
                    <a:lnTo>
                      <a:pt x="273431" y="147828"/>
                    </a:lnTo>
                    <a:lnTo>
                      <a:pt x="273685" y="164846"/>
                    </a:lnTo>
                    <a:lnTo>
                      <a:pt x="167640" y="116459"/>
                    </a:lnTo>
                    <a:lnTo>
                      <a:pt x="168275" y="128651"/>
                    </a:lnTo>
                    <a:lnTo>
                      <a:pt x="0" y="55626"/>
                    </a:lnTo>
                    <a:lnTo>
                      <a:pt x="2540" y="0"/>
                    </a:lnTo>
                    <a:close/>
                  </a:path>
                </a:pathLst>
              </a:custGeom>
              <a:solidFill>
                <a:srgbClr val="494949"/>
              </a:solidFill>
              <a:ln w="0" cap="flat" cmpd="sng" algn="ctr">
                <a:solidFill>
                  <a:srgbClr val="49494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>
                <a:hlinkClick r:id="rId4" action="ppaction://hlinksldjump"/>
              </p:cNvPr>
              <p:cNvSpPr/>
              <p:nvPr/>
            </p:nvSpPr>
            <p:spPr>
              <a:xfrm>
                <a:off x="643763" y="4045331"/>
                <a:ext cx="403988" cy="213869"/>
              </a:xfrm>
              <a:custGeom>
                <a:avLst/>
                <a:gdLst/>
                <a:ahLst/>
                <a:cxnLst/>
                <a:rect l="0" t="0" r="0" b="0"/>
                <a:pathLst>
                  <a:path w="403988" h="213869">
                    <a:moveTo>
                      <a:pt x="166751" y="93472"/>
                    </a:moveTo>
                    <a:lnTo>
                      <a:pt x="169672" y="66929"/>
                    </a:lnTo>
                    <a:lnTo>
                      <a:pt x="270002" y="136906"/>
                    </a:lnTo>
                    <a:lnTo>
                      <a:pt x="264922" y="112268"/>
                    </a:lnTo>
                    <a:lnTo>
                      <a:pt x="403987" y="213868"/>
                    </a:lnTo>
                    <a:lnTo>
                      <a:pt x="269621" y="153797"/>
                    </a:lnTo>
                    <a:lnTo>
                      <a:pt x="269240" y="170815"/>
                    </a:lnTo>
                    <a:lnTo>
                      <a:pt x="165227" y="120015"/>
                    </a:lnTo>
                    <a:lnTo>
                      <a:pt x="165481" y="132207"/>
                    </a:lnTo>
                    <a:lnTo>
                      <a:pt x="0" y="55372"/>
                    </a:lnTo>
                    <a:lnTo>
                      <a:pt x="4826" y="0"/>
                    </a:lnTo>
                    <a:close/>
                  </a:path>
                </a:pathLst>
              </a:custGeom>
              <a:solidFill>
                <a:srgbClr val="6D6D6D"/>
              </a:solidFill>
              <a:ln w="0" cap="flat" cmpd="sng" algn="ctr">
                <a:solidFill>
                  <a:srgbClr val="6D6D6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>
                <a:hlinkClick r:id="rId4" action="ppaction://hlinksldjump"/>
              </p:cNvPr>
              <p:cNvSpPr/>
              <p:nvPr/>
            </p:nvSpPr>
            <p:spPr>
              <a:xfrm>
                <a:off x="650367" y="4036568"/>
                <a:ext cx="397765" cy="222886"/>
              </a:xfrm>
              <a:custGeom>
                <a:avLst/>
                <a:gdLst/>
                <a:ahLst/>
                <a:cxnLst/>
                <a:rect l="0" t="0" r="0" b="0"/>
                <a:pathLst>
                  <a:path w="397765" h="222886">
                    <a:moveTo>
                      <a:pt x="165227" y="97028"/>
                    </a:moveTo>
                    <a:lnTo>
                      <a:pt x="169164" y="70612"/>
                    </a:lnTo>
                    <a:lnTo>
                      <a:pt x="266827" y="142748"/>
                    </a:lnTo>
                    <a:lnTo>
                      <a:pt x="262636" y="118110"/>
                    </a:lnTo>
                    <a:lnTo>
                      <a:pt x="397764" y="222885"/>
                    </a:lnTo>
                    <a:lnTo>
                      <a:pt x="265811" y="159766"/>
                    </a:lnTo>
                    <a:lnTo>
                      <a:pt x="264795" y="176657"/>
                    </a:lnTo>
                    <a:lnTo>
                      <a:pt x="162687" y="123571"/>
                    </a:lnTo>
                    <a:lnTo>
                      <a:pt x="162433" y="135763"/>
                    </a:lnTo>
                    <a:lnTo>
                      <a:pt x="0" y="55245"/>
                    </a:lnTo>
                    <a:lnTo>
                      <a:pt x="6858" y="0"/>
                    </a:lnTo>
                    <a:close/>
                  </a:path>
                </a:pathLst>
              </a:custGeom>
              <a:solidFill>
                <a:srgbClr val="929292"/>
              </a:solidFill>
              <a:ln w="0" cap="flat" cmpd="sng" algn="ctr">
                <a:solidFill>
                  <a:srgbClr val="92929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>
                <a:hlinkClick r:id="rId4" action="ppaction://hlinksldjump"/>
              </p:cNvPr>
              <p:cNvSpPr/>
              <p:nvPr/>
            </p:nvSpPr>
            <p:spPr>
              <a:xfrm>
                <a:off x="656971" y="4027678"/>
                <a:ext cx="391542" cy="231903"/>
              </a:xfrm>
              <a:custGeom>
                <a:avLst/>
                <a:gdLst/>
                <a:ahLst/>
                <a:cxnLst/>
                <a:rect l="0" t="0" r="0" b="0"/>
                <a:pathLst>
                  <a:path w="391542" h="231903">
                    <a:moveTo>
                      <a:pt x="163576" y="100838"/>
                    </a:moveTo>
                    <a:lnTo>
                      <a:pt x="168656" y="74549"/>
                    </a:lnTo>
                    <a:lnTo>
                      <a:pt x="263525" y="148844"/>
                    </a:lnTo>
                    <a:lnTo>
                      <a:pt x="260350" y="124079"/>
                    </a:lnTo>
                    <a:lnTo>
                      <a:pt x="391541" y="231902"/>
                    </a:lnTo>
                    <a:lnTo>
                      <a:pt x="261874" y="165735"/>
                    </a:lnTo>
                    <a:lnTo>
                      <a:pt x="260223" y="182753"/>
                    </a:lnTo>
                    <a:lnTo>
                      <a:pt x="160147" y="127254"/>
                    </a:lnTo>
                    <a:lnTo>
                      <a:pt x="159385" y="139446"/>
                    </a:lnTo>
                    <a:lnTo>
                      <a:pt x="0" y="55245"/>
                    </a:lnTo>
                    <a:lnTo>
                      <a:pt x="8890" y="0"/>
                    </a:lnTo>
                    <a:close/>
                  </a:path>
                </a:pathLst>
              </a:custGeom>
              <a:solidFill>
                <a:srgbClr val="B6B6B6"/>
              </a:solidFill>
              <a:ln w="0" cap="flat" cmpd="sng" algn="ctr">
                <a:solidFill>
                  <a:srgbClr val="B6B6B6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>
                <a:hlinkClick r:id="rId4" action="ppaction://hlinksldjump"/>
              </p:cNvPr>
              <p:cNvSpPr/>
              <p:nvPr/>
            </p:nvSpPr>
            <p:spPr>
              <a:xfrm>
                <a:off x="663575" y="4018915"/>
                <a:ext cx="385446" cy="240920"/>
              </a:xfrm>
              <a:custGeom>
                <a:avLst/>
                <a:gdLst/>
                <a:ahLst/>
                <a:cxnLst/>
                <a:rect l="0" t="0" r="0" b="0"/>
                <a:pathLst>
                  <a:path w="385446" h="240920">
                    <a:moveTo>
                      <a:pt x="162052" y="104394"/>
                    </a:moveTo>
                    <a:lnTo>
                      <a:pt x="168148" y="78232"/>
                    </a:lnTo>
                    <a:lnTo>
                      <a:pt x="260350" y="154813"/>
                    </a:lnTo>
                    <a:lnTo>
                      <a:pt x="258064" y="129921"/>
                    </a:lnTo>
                    <a:lnTo>
                      <a:pt x="385445" y="240919"/>
                    </a:lnTo>
                    <a:lnTo>
                      <a:pt x="258064" y="171704"/>
                    </a:lnTo>
                    <a:lnTo>
                      <a:pt x="255778" y="188595"/>
                    </a:lnTo>
                    <a:lnTo>
                      <a:pt x="157607" y="130937"/>
                    </a:lnTo>
                    <a:lnTo>
                      <a:pt x="156464" y="143002"/>
                    </a:lnTo>
                    <a:lnTo>
                      <a:pt x="0" y="55118"/>
                    </a:lnTo>
                    <a:lnTo>
                      <a:pt x="11049" y="0"/>
                    </a:lnTo>
                    <a:close/>
                  </a:path>
                </a:pathLst>
              </a:custGeom>
              <a:solidFill>
                <a:srgbClr val="DBDBDB"/>
              </a:solidFill>
              <a:ln w="0" cap="flat" cmpd="sng" algn="ctr">
                <a:solidFill>
                  <a:srgbClr val="DBDBDB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>
                <a:hlinkClick r:id="rId4" action="ppaction://hlinksldjump"/>
              </p:cNvPr>
              <p:cNvSpPr/>
              <p:nvPr/>
            </p:nvSpPr>
            <p:spPr>
              <a:xfrm>
                <a:off x="670179" y="4010152"/>
                <a:ext cx="379223" cy="249810"/>
              </a:xfrm>
              <a:custGeom>
                <a:avLst/>
                <a:gdLst/>
                <a:ahLst/>
                <a:cxnLst/>
                <a:rect l="0" t="0" r="0" b="0"/>
                <a:pathLst>
                  <a:path w="379223" h="249810">
                    <a:moveTo>
                      <a:pt x="160528" y="108077"/>
                    </a:moveTo>
                    <a:lnTo>
                      <a:pt x="167640" y="81915"/>
                    </a:lnTo>
                    <a:lnTo>
                      <a:pt x="257048" y="160782"/>
                    </a:lnTo>
                    <a:lnTo>
                      <a:pt x="255778" y="135763"/>
                    </a:lnTo>
                    <a:lnTo>
                      <a:pt x="379222" y="249809"/>
                    </a:lnTo>
                    <a:lnTo>
                      <a:pt x="254127" y="177673"/>
                    </a:lnTo>
                    <a:lnTo>
                      <a:pt x="251206" y="194564"/>
                    </a:lnTo>
                    <a:lnTo>
                      <a:pt x="155067" y="134493"/>
                    </a:lnTo>
                    <a:lnTo>
                      <a:pt x="153416" y="146558"/>
                    </a:lnTo>
                    <a:lnTo>
                      <a:pt x="0" y="54991"/>
                    </a:lnTo>
                    <a:lnTo>
                      <a:pt x="13081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>
                <a:hlinkClick r:id="rId4" action="ppaction://hlinksldjump"/>
              </p:cNvPr>
              <p:cNvSpPr/>
              <p:nvPr/>
            </p:nvSpPr>
            <p:spPr>
              <a:xfrm>
                <a:off x="670560" y="4010660"/>
                <a:ext cx="379731" cy="248921"/>
              </a:xfrm>
              <a:custGeom>
                <a:avLst/>
                <a:gdLst/>
                <a:ahLst/>
                <a:cxnLst/>
                <a:rect l="0" t="0" r="0" b="0"/>
                <a:pathLst>
                  <a:path w="379731" h="248921">
                    <a:moveTo>
                      <a:pt x="12700" y="0"/>
                    </a:moveTo>
                    <a:lnTo>
                      <a:pt x="0" y="54610"/>
                    </a:lnTo>
                    <a:lnTo>
                      <a:pt x="152400" y="146050"/>
                    </a:lnTo>
                    <a:lnTo>
                      <a:pt x="153670" y="133350"/>
                    </a:lnTo>
                    <a:lnTo>
                      <a:pt x="251460" y="194310"/>
                    </a:lnTo>
                    <a:lnTo>
                      <a:pt x="254000" y="176530"/>
                    </a:lnTo>
                    <a:lnTo>
                      <a:pt x="379730" y="248920"/>
                    </a:lnTo>
                    <a:lnTo>
                      <a:pt x="255270" y="134620"/>
                    </a:lnTo>
                    <a:lnTo>
                      <a:pt x="257810" y="160020"/>
                    </a:lnTo>
                    <a:lnTo>
                      <a:pt x="166370" y="81280"/>
                    </a:lnTo>
                    <a:lnTo>
                      <a:pt x="160020" y="107950"/>
                    </a:lnTo>
                    <a:close/>
                  </a:path>
                </a:pathLst>
              </a:custGeom>
              <a:solidFill>
                <a:schemeClr val="accent1">
                  <a:alpha val="0"/>
                </a:schemeClr>
              </a:solidFill>
              <a:ln w="508" cap="flat" cmpd="sng" algn="ctr">
                <a:solidFill>
                  <a:srgbClr val="BABAB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2" name="Group 51"/>
          <p:cNvGrpSpPr/>
          <p:nvPr/>
        </p:nvGrpSpPr>
        <p:grpSpPr>
          <a:xfrm>
            <a:off x="606552" y="4835652"/>
            <a:ext cx="6937248" cy="490113"/>
            <a:chOff x="606552" y="4835652"/>
            <a:chExt cx="6937248" cy="490113"/>
          </a:xfrm>
        </p:grpSpPr>
        <p:sp>
          <p:nvSpPr>
            <p:cNvPr id="41" name="TextBox 40">
              <a:hlinkClick r:id="rId5" action="ppaction://hlinkfile"/>
            </p:cNvPr>
            <p:cNvSpPr txBox="1"/>
            <p:nvPr/>
          </p:nvSpPr>
          <p:spPr>
            <a:xfrm>
              <a:off x="1066800" y="4864100"/>
              <a:ext cx="6477000" cy="461665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b="1" smtClean="0">
                  <a:solidFill>
                    <a:srgbClr val="000000"/>
                  </a:solidFill>
                  <a:latin typeface="Times New Roman - 16"/>
                </a:rPr>
                <a:t>4-5.8   	Classify materials as either conductors or insulators of electricity. 	</a:t>
              </a:r>
              <a:r>
                <a:rPr lang="en-US" sz="1200" b="1" smtClean="0">
                  <a:solidFill>
                    <a:srgbClr val="58ACF2"/>
                  </a:solidFill>
                  <a:latin typeface="Times New Roman - 16"/>
                </a:rPr>
                <a:t>Clicking here will open a new Notebook file.</a:t>
              </a:r>
              <a:endParaRPr lang="en-US" sz="1200" b="1">
                <a:solidFill>
                  <a:srgbClr val="58ACF2"/>
                </a:solidFill>
                <a:latin typeface="Times New Roman - 16"/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606552" y="4835652"/>
              <a:ext cx="427229" cy="249810"/>
              <a:chOff x="606552" y="4835652"/>
              <a:chExt cx="427229" cy="249810"/>
            </a:xfrm>
          </p:grpSpPr>
          <p:sp>
            <p:nvSpPr>
              <p:cNvPr id="42" name="Freeform 41">
                <a:hlinkClick r:id="rId5" action="ppaction://hlinkfile"/>
              </p:cNvPr>
              <p:cNvSpPr/>
              <p:nvPr/>
            </p:nvSpPr>
            <p:spPr>
              <a:xfrm>
                <a:off x="606552" y="4897120"/>
                <a:ext cx="424054" cy="187072"/>
              </a:xfrm>
              <a:custGeom>
                <a:avLst/>
                <a:gdLst/>
                <a:ahLst/>
                <a:cxnLst/>
                <a:rect l="0" t="0" r="0" b="0"/>
                <a:pathLst>
                  <a:path w="424054" h="187072">
                    <a:moveTo>
                      <a:pt x="172847" y="82550"/>
                    </a:moveTo>
                    <a:lnTo>
                      <a:pt x="172847" y="55880"/>
                    </a:lnTo>
                    <a:lnTo>
                      <a:pt x="281178" y="118999"/>
                    </a:lnTo>
                    <a:lnTo>
                      <a:pt x="273304" y="94742"/>
                    </a:lnTo>
                    <a:lnTo>
                      <a:pt x="424053" y="187071"/>
                    </a:lnTo>
                    <a:lnTo>
                      <a:pt x="282702" y="136017"/>
                    </a:lnTo>
                    <a:lnTo>
                      <a:pt x="284353" y="153035"/>
                    </a:lnTo>
                    <a:lnTo>
                      <a:pt x="174371" y="109347"/>
                    </a:lnTo>
                    <a:lnTo>
                      <a:pt x="176022" y="121412"/>
                    </a:lnTo>
                    <a:lnTo>
                      <a:pt x="1651" y="558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>
                <a:hlinkClick r:id="rId5" action="ppaction://hlinkfile"/>
              </p:cNvPr>
              <p:cNvSpPr/>
              <p:nvPr/>
            </p:nvSpPr>
            <p:spPr>
              <a:xfrm>
                <a:off x="614807" y="4888357"/>
                <a:ext cx="416307" cy="195962"/>
              </a:xfrm>
              <a:custGeom>
                <a:avLst/>
                <a:gdLst/>
                <a:ahLst/>
                <a:cxnLst/>
                <a:rect l="0" t="0" r="0" b="0"/>
                <a:pathLst>
                  <a:path w="416307" h="195962">
                    <a:moveTo>
                      <a:pt x="169672" y="86233"/>
                    </a:moveTo>
                    <a:lnTo>
                      <a:pt x="170688" y="59563"/>
                    </a:lnTo>
                    <a:lnTo>
                      <a:pt x="276352" y="124968"/>
                    </a:lnTo>
                    <a:lnTo>
                      <a:pt x="269367" y="100584"/>
                    </a:lnTo>
                    <a:lnTo>
                      <a:pt x="416306" y="195961"/>
                    </a:lnTo>
                    <a:lnTo>
                      <a:pt x="277241" y="141986"/>
                    </a:lnTo>
                    <a:lnTo>
                      <a:pt x="278130" y="159004"/>
                    </a:lnTo>
                    <a:lnTo>
                      <a:pt x="170180" y="112903"/>
                    </a:lnTo>
                    <a:lnTo>
                      <a:pt x="171323" y="124968"/>
                    </a:lnTo>
                    <a:lnTo>
                      <a:pt x="0" y="55753"/>
                    </a:lnTo>
                    <a:lnTo>
                      <a:pt x="508" y="0"/>
                    </a:lnTo>
                    <a:close/>
                  </a:path>
                </a:pathLst>
              </a:custGeom>
              <a:solidFill>
                <a:srgbClr val="242424"/>
              </a:solidFill>
              <a:ln w="0" cap="flat" cmpd="sng" algn="ctr">
                <a:solidFill>
                  <a:srgbClr val="242424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>
                <a:hlinkClick r:id="rId5" action="ppaction://hlinkfile"/>
              </p:cNvPr>
              <p:cNvSpPr/>
              <p:nvPr/>
            </p:nvSpPr>
            <p:spPr>
              <a:xfrm>
                <a:off x="621411" y="4879594"/>
                <a:ext cx="410084" cy="204979"/>
              </a:xfrm>
              <a:custGeom>
                <a:avLst/>
                <a:gdLst/>
                <a:ahLst/>
                <a:cxnLst/>
                <a:rect l="0" t="0" r="0" b="0"/>
                <a:pathLst>
                  <a:path w="410084" h="204979">
                    <a:moveTo>
                      <a:pt x="168148" y="89789"/>
                    </a:moveTo>
                    <a:lnTo>
                      <a:pt x="170180" y="63246"/>
                    </a:lnTo>
                    <a:lnTo>
                      <a:pt x="273050" y="130937"/>
                    </a:lnTo>
                    <a:lnTo>
                      <a:pt x="267081" y="106426"/>
                    </a:lnTo>
                    <a:lnTo>
                      <a:pt x="410083" y="204978"/>
                    </a:lnTo>
                    <a:lnTo>
                      <a:pt x="273431" y="147828"/>
                    </a:lnTo>
                    <a:lnTo>
                      <a:pt x="273685" y="164846"/>
                    </a:lnTo>
                    <a:lnTo>
                      <a:pt x="167640" y="116459"/>
                    </a:lnTo>
                    <a:lnTo>
                      <a:pt x="168275" y="128651"/>
                    </a:lnTo>
                    <a:lnTo>
                      <a:pt x="0" y="55626"/>
                    </a:lnTo>
                    <a:lnTo>
                      <a:pt x="2540" y="0"/>
                    </a:lnTo>
                    <a:close/>
                  </a:path>
                </a:pathLst>
              </a:custGeom>
              <a:solidFill>
                <a:srgbClr val="494949"/>
              </a:solidFill>
              <a:ln w="0" cap="flat" cmpd="sng" algn="ctr">
                <a:solidFill>
                  <a:srgbClr val="49494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>
                <a:hlinkClick r:id="rId5" action="ppaction://hlinkfile"/>
              </p:cNvPr>
              <p:cNvSpPr/>
              <p:nvPr/>
            </p:nvSpPr>
            <p:spPr>
              <a:xfrm>
                <a:off x="627888" y="4870831"/>
                <a:ext cx="403988" cy="213869"/>
              </a:xfrm>
              <a:custGeom>
                <a:avLst/>
                <a:gdLst/>
                <a:ahLst/>
                <a:cxnLst/>
                <a:rect l="0" t="0" r="0" b="0"/>
                <a:pathLst>
                  <a:path w="403988" h="213869">
                    <a:moveTo>
                      <a:pt x="166751" y="93472"/>
                    </a:moveTo>
                    <a:lnTo>
                      <a:pt x="169672" y="66929"/>
                    </a:lnTo>
                    <a:lnTo>
                      <a:pt x="270002" y="136906"/>
                    </a:lnTo>
                    <a:lnTo>
                      <a:pt x="264922" y="112268"/>
                    </a:lnTo>
                    <a:lnTo>
                      <a:pt x="403987" y="213868"/>
                    </a:lnTo>
                    <a:lnTo>
                      <a:pt x="269621" y="153797"/>
                    </a:lnTo>
                    <a:lnTo>
                      <a:pt x="269240" y="170815"/>
                    </a:lnTo>
                    <a:lnTo>
                      <a:pt x="165227" y="120015"/>
                    </a:lnTo>
                    <a:lnTo>
                      <a:pt x="165481" y="132207"/>
                    </a:lnTo>
                    <a:lnTo>
                      <a:pt x="0" y="55372"/>
                    </a:lnTo>
                    <a:lnTo>
                      <a:pt x="4826" y="0"/>
                    </a:lnTo>
                    <a:close/>
                  </a:path>
                </a:pathLst>
              </a:custGeom>
              <a:solidFill>
                <a:srgbClr val="6D6D6D"/>
              </a:solidFill>
              <a:ln w="0" cap="flat" cmpd="sng" algn="ctr">
                <a:solidFill>
                  <a:srgbClr val="6D6D6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>
                <a:hlinkClick r:id="rId5" action="ppaction://hlinkfile"/>
              </p:cNvPr>
              <p:cNvSpPr/>
              <p:nvPr/>
            </p:nvSpPr>
            <p:spPr>
              <a:xfrm>
                <a:off x="634492" y="4862068"/>
                <a:ext cx="397765" cy="222886"/>
              </a:xfrm>
              <a:custGeom>
                <a:avLst/>
                <a:gdLst/>
                <a:ahLst/>
                <a:cxnLst/>
                <a:rect l="0" t="0" r="0" b="0"/>
                <a:pathLst>
                  <a:path w="397765" h="222886">
                    <a:moveTo>
                      <a:pt x="165227" y="97028"/>
                    </a:moveTo>
                    <a:lnTo>
                      <a:pt x="169164" y="70612"/>
                    </a:lnTo>
                    <a:lnTo>
                      <a:pt x="266827" y="142748"/>
                    </a:lnTo>
                    <a:lnTo>
                      <a:pt x="262636" y="118110"/>
                    </a:lnTo>
                    <a:lnTo>
                      <a:pt x="397764" y="222885"/>
                    </a:lnTo>
                    <a:lnTo>
                      <a:pt x="265811" y="159766"/>
                    </a:lnTo>
                    <a:lnTo>
                      <a:pt x="264795" y="176657"/>
                    </a:lnTo>
                    <a:lnTo>
                      <a:pt x="162687" y="123571"/>
                    </a:lnTo>
                    <a:lnTo>
                      <a:pt x="162433" y="135763"/>
                    </a:lnTo>
                    <a:lnTo>
                      <a:pt x="0" y="55245"/>
                    </a:lnTo>
                    <a:lnTo>
                      <a:pt x="6858" y="0"/>
                    </a:lnTo>
                    <a:close/>
                  </a:path>
                </a:pathLst>
              </a:custGeom>
              <a:solidFill>
                <a:srgbClr val="929292"/>
              </a:solidFill>
              <a:ln w="0" cap="flat" cmpd="sng" algn="ctr">
                <a:solidFill>
                  <a:srgbClr val="92929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reeform 46">
                <a:hlinkClick r:id="rId5" action="ppaction://hlinkfile"/>
              </p:cNvPr>
              <p:cNvSpPr/>
              <p:nvPr/>
            </p:nvSpPr>
            <p:spPr>
              <a:xfrm>
                <a:off x="641096" y="4853178"/>
                <a:ext cx="391542" cy="231903"/>
              </a:xfrm>
              <a:custGeom>
                <a:avLst/>
                <a:gdLst/>
                <a:ahLst/>
                <a:cxnLst/>
                <a:rect l="0" t="0" r="0" b="0"/>
                <a:pathLst>
                  <a:path w="391542" h="231903">
                    <a:moveTo>
                      <a:pt x="163576" y="100838"/>
                    </a:moveTo>
                    <a:lnTo>
                      <a:pt x="168656" y="74549"/>
                    </a:lnTo>
                    <a:lnTo>
                      <a:pt x="263525" y="148844"/>
                    </a:lnTo>
                    <a:lnTo>
                      <a:pt x="260350" y="124079"/>
                    </a:lnTo>
                    <a:lnTo>
                      <a:pt x="391541" y="231902"/>
                    </a:lnTo>
                    <a:lnTo>
                      <a:pt x="261874" y="165735"/>
                    </a:lnTo>
                    <a:lnTo>
                      <a:pt x="260223" y="182753"/>
                    </a:lnTo>
                    <a:lnTo>
                      <a:pt x="160147" y="127254"/>
                    </a:lnTo>
                    <a:lnTo>
                      <a:pt x="159385" y="139446"/>
                    </a:lnTo>
                    <a:lnTo>
                      <a:pt x="0" y="55245"/>
                    </a:lnTo>
                    <a:lnTo>
                      <a:pt x="8890" y="0"/>
                    </a:lnTo>
                    <a:close/>
                  </a:path>
                </a:pathLst>
              </a:custGeom>
              <a:solidFill>
                <a:srgbClr val="B6B6B6"/>
              </a:solidFill>
              <a:ln w="0" cap="flat" cmpd="sng" algn="ctr">
                <a:solidFill>
                  <a:srgbClr val="B6B6B6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Freeform 47">
                <a:hlinkClick r:id="rId5" action="ppaction://hlinkfile"/>
              </p:cNvPr>
              <p:cNvSpPr/>
              <p:nvPr/>
            </p:nvSpPr>
            <p:spPr>
              <a:xfrm>
                <a:off x="647700" y="4844415"/>
                <a:ext cx="385446" cy="240920"/>
              </a:xfrm>
              <a:custGeom>
                <a:avLst/>
                <a:gdLst/>
                <a:ahLst/>
                <a:cxnLst/>
                <a:rect l="0" t="0" r="0" b="0"/>
                <a:pathLst>
                  <a:path w="385446" h="240920">
                    <a:moveTo>
                      <a:pt x="162052" y="104394"/>
                    </a:moveTo>
                    <a:lnTo>
                      <a:pt x="168148" y="78232"/>
                    </a:lnTo>
                    <a:lnTo>
                      <a:pt x="260350" y="154813"/>
                    </a:lnTo>
                    <a:lnTo>
                      <a:pt x="258064" y="129921"/>
                    </a:lnTo>
                    <a:lnTo>
                      <a:pt x="385445" y="240919"/>
                    </a:lnTo>
                    <a:lnTo>
                      <a:pt x="258064" y="171704"/>
                    </a:lnTo>
                    <a:lnTo>
                      <a:pt x="255778" y="188595"/>
                    </a:lnTo>
                    <a:lnTo>
                      <a:pt x="157607" y="130937"/>
                    </a:lnTo>
                    <a:lnTo>
                      <a:pt x="156464" y="143002"/>
                    </a:lnTo>
                    <a:lnTo>
                      <a:pt x="0" y="55118"/>
                    </a:lnTo>
                    <a:lnTo>
                      <a:pt x="11049" y="0"/>
                    </a:lnTo>
                    <a:close/>
                  </a:path>
                </a:pathLst>
              </a:custGeom>
              <a:solidFill>
                <a:srgbClr val="DBDBDB"/>
              </a:solidFill>
              <a:ln w="0" cap="flat" cmpd="sng" algn="ctr">
                <a:solidFill>
                  <a:srgbClr val="DBDBDB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Freeform 48">
                <a:hlinkClick r:id="rId5" action="ppaction://hlinkfile"/>
              </p:cNvPr>
              <p:cNvSpPr/>
              <p:nvPr/>
            </p:nvSpPr>
            <p:spPr>
              <a:xfrm>
                <a:off x="654304" y="4835652"/>
                <a:ext cx="379223" cy="249810"/>
              </a:xfrm>
              <a:custGeom>
                <a:avLst/>
                <a:gdLst/>
                <a:ahLst/>
                <a:cxnLst/>
                <a:rect l="0" t="0" r="0" b="0"/>
                <a:pathLst>
                  <a:path w="379223" h="249810">
                    <a:moveTo>
                      <a:pt x="160528" y="108077"/>
                    </a:moveTo>
                    <a:lnTo>
                      <a:pt x="167640" y="81915"/>
                    </a:lnTo>
                    <a:lnTo>
                      <a:pt x="257048" y="160782"/>
                    </a:lnTo>
                    <a:lnTo>
                      <a:pt x="255778" y="135763"/>
                    </a:lnTo>
                    <a:lnTo>
                      <a:pt x="379222" y="249809"/>
                    </a:lnTo>
                    <a:lnTo>
                      <a:pt x="254127" y="177673"/>
                    </a:lnTo>
                    <a:lnTo>
                      <a:pt x="251206" y="194564"/>
                    </a:lnTo>
                    <a:lnTo>
                      <a:pt x="155067" y="134493"/>
                    </a:lnTo>
                    <a:lnTo>
                      <a:pt x="153416" y="146558"/>
                    </a:lnTo>
                    <a:lnTo>
                      <a:pt x="0" y="54991"/>
                    </a:lnTo>
                    <a:lnTo>
                      <a:pt x="13081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reeform 49">
                <a:hlinkClick r:id="rId5" action="ppaction://hlinkfile"/>
              </p:cNvPr>
              <p:cNvSpPr/>
              <p:nvPr/>
            </p:nvSpPr>
            <p:spPr>
              <a:xfrm>
                <a:off x="654050" y="4836160"/>
                <a:ext cx="379731" cy="248921"/>
              </a:xfrm>
              <a:custGeom>
                <a:avLst/>
                <a:gdLst/>
                <a:ahLst/>
                <a:cxnLst/>
                <a:rect l="0" t="0" r="0" b="0"/>
                <a:pathLst>
                  <a:path w="379731" h="248921">
                    <a:moveTo>
                      <a:pt x="13970" y="0"/>
                    </a:moveTo>
                    <a:lnTo>
                      <a:pt x="0" y="54610"/>
                    </a:lnTo>
                    <a:lnTo>
                      <a:pt x="153670" y="146050"/>
                    </a:lnTo>
                    <a:lnTo>
                      <a:pt x="154940" y="133350"/>
                    </a:lnTo>
                    <a:lnTo>
                      <a:pt x="251460" y="194310"/>
                    </a:lnTo>
                    <a:lnTo>
                      <a:pt x="254000" y="176530"/>
                    </a:lnTo>
                    <a:lnTo>
                      <a:pt x="379730" y="248920"/>
                    </a:lnTo>
                    <a:lnTo>
                      <a:pt x="256540" y="134620"/>
                    </a:lnTo>
                    <a:lnTo>
                      <a:pt x="257810" y="160020"/>
                    </a:lnTo>
                    <a:lnTo>
                      <a:pt x="167640" y="81280"/>
                    </a:lnTo>
                    <a:lnTo>
                      <a:pt x="161290" y="107950"/>
                    </a:lnTo>
                    <a:close/>
                  </a:path>
                </a:pathLst>
              </a:custGeom>
              <a:solidFill>
                <a:schemeClr val="accent1">
                  <a:alpha val="0"/>
                </a:schemeClr>
              </a:solidFill>
              <a:ln w="508" cap="flat" cmpd="sng" algn="ctr">
                <a:solidFill>
                  <a:srgbClr val="BABAB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3" name="TextBox 52"/>
          <p:cNvSpPr txBox="1"/>
          <p:nvPr/>
        </p:nvSpPr>
        <p:spPr>
          <a:xfrm>
            <a:off x="1079500" y="5613400"/>
            <a:ext cx="85852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b="1" smtClean="0">
                <a:solidFill>
                  <a:srgbClr val="000000"/>
                </a:solidFill>
                <a:latin typeface="Times New Roman - 16"/>
              </a:rPr>
              <a:t>4-5.9   	</a:t>
            </a:r>
            <a:endParaRPr lang="en-US" sz="1200" b="1">
              <a:solidFill>
                <a:srgbClr val="000000"/>
              </a:solidFill>
              <a:latin typeface="Times New Roman - 16"/>
            </a:endParaRPr>
          </a:p>
        </p:txBody>
      </p:sp>
    </p:spTree>
    <p:extLst>
      <p:ext uri="{BB962C8B-B14F-4D97-AF65-F5344CB8AC3E}">
        <p14:creationId xmlns:p14="http://schemas.microsoft.com/office/powerpoint/2010/main" val="31117388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58164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07864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75565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5551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27544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58684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89500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8803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34921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8032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02334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92226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69930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79825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66341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87432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27296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43468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60815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36662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7279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39213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255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26382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51014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0381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742390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989371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449609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750576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650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4122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042997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745038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828593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052753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391545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699248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649437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719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2192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684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7559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7891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Custom</PresentationFormat>
  <Paragraphs>11</Paragraphs>
  <Slides>56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LCSD</dc:creator>
  <cp:lastModifiedBy>LCSD</cp:lastModifiedBy>
  <cp:revision>1</cp:revision>
  <dcterms:created xsi:type="dcterms:W3CDTF">2013-02-06T20:25:30Z</dcterms:created>
  <dcterms:modified xsi:type="dcterms:W3CDTF">2013-02-06T20:25:56Z</dcterms:modified>
</cp:coreProperties>
</file>